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  <p:sldMasterId id="2147483712" r:id="rId2"/>
    <p:sldMasterId id="2147483713" r:id="rId3"/>
    <p:sldMasterId id="2147483714" r:id="rId4"/>
  </p:sldMasterIdLst>
  <p:sldIdLst>
    <p:sldId id="316" r:id="rId5"/>
    <p:sldId id="257" r:id="rId6"/>
    <p:sldId id="258" r:id="rId7"/>
    <p:sldId id="286" r:id="rId8"/>
    <p:sldId id="281" r:id="rId9"/>
    <p:sldId id="268" r:id="rId10"/>
    <p:sldId id="282" r:id="rId11"/>
    <p:sldId id="283" r:id="rId12"/>
    <p:sldId id="315" r:id="rId13"/>
    <p:sldId id="270" r:id="rId14"/>
    <p:sldId id="274" r:id="rId15"/>
    <p:sldId id="275" r:id="rId16"/>
  </p:sldIdLst>
  <p:sldSz cx="9144000" cy="6858000" type="screen4x3"/>
  <p:notesSz cx="6858000" cy="9144000"/>
  <p:defaultTextStyle>
    <a:lvl1pPr marL="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1pPr>
    <a:lvl2pPr marL="4572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2pPr>
    <a:lvl3pPr marL="9144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3pPr>
    <a:lvl4pPr marL="13716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4pPr>
    <a:lvl5pPr marL="18288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42065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1985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4213343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5"/>
          <p:cNvSpPr>
            <a:spLocks/>
          </p:cNvSpPr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rgbClr val="DA1F28">
              <a:alpha val="50195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27" name="Rectangle 1026"/>
          <p:cNvSpPr>
            <a:spLocks/>
          </p:cNvSpPr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28" name="Rectangle 1027"/>
          <p:cNvSpPr>
            <a:spLocks/>
          </p:cNvSpPr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rgbClr val="DA1F28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29" name="Rectangle 1028"/>
          <p:cNvSpPr>
            <a:spLocks/>
          </p:cNvSpPr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rgbClr val="DA1F28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0" name="Rectangle 1029"/>
          <p:cNvSpPr>
            <a:spLocks/>
          </p:cNvSpPr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rgbClr val="DA1F28">
              <a:alpha val="50195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1" name="Rounded Rectangle 1030"/>
          <p:cNvSpPr>
            <a:spLocks/>
          </p:cNvSpPr>
          <p:nvPr/>
        </p:nvSpPr>
        <p:spPr>
          <a:xfrm>
            <a:off x="5407025" y="496888"/>
            <a:ext cx="3063875" cy="28575"/>
          </a:xfrm>
          <a:prstGeom prst="roundRect">
            <a:avLst/>
          </a:prstGeom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2" name="Rounded Rectangle 1031"/>
          <p:cNvSpPr>
            <a:spLocks/>
          </p:cNvSpPr>
          <p:nvPr/>
        </p:nvSpPr>
        <p:spPr>
          <a:xfrm>
            <a:off x="7373938" y="588963"/>
            <a:ext cx="1600200" cy="36512"/>
          </a:xfrm>
          <a:prstGeom prst="roundRect">
            <a:avLst/>
          </a:prstGeom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3" name="Rectangle 1032"/>
          <p:cNvSpPr>
            <a:spLocks/>
          </p:cNvSpPr>
          <p:nvPr/>
        </p:nvSpPr>
        <p:spPr>
          <a:xfrm>
            <a:off x="9085262" y="-1587"/>
            <a:ext cx="57150" cy="620712"/>
          </a:xfrm>
          <a:prstGeom prst="rect">
            <a:avLst/>
          </a:prstGeom>
          <a:solidFill>
            <a:srgbClr val="FFFFFF">
              <a:alpha val="65097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4" name="Rectangle 1033"/>
          <p:cNvSpPr>
            <a:spLocks/>
          </p:cNvSpPr>
          <p:nvPr/>
        </p:nvSpPr>
        <p:spPr>
          <a:xfrm>
            <a:off x="9043988" y="-1587"/>
            <a:ext cx="28574" cy="620712"/>
          </a:xfrm>
          <a:prstGeom prst="rect">
            <a:avLst/>
          </a:prstGeom>
          <a:solidFill>
            <a:srgbClr val="FFFFFF">
              <a:alpha val="65097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5" name="Rectangle 1034"/>
          <p:cNvSpPr>
            <a:spLocks/>
          </p:cNvSpPr>
          <p:nvPr/>
        </p:nvSpPr>
        <p:spPr>
          <a:xfrm>
            <a:off x="9024938" y="-1587"/>
            <a:ext cx="9524" cy="620712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6" name="Rectangle 1035"/>
          <p:cNvSpPr>
            <a:spLocks/>
          </p:cNvSpPr>
          <p:nvPr/>
        </p:nvSpPr>
        <p:spPr>
          <a:xfrm>
            <a:off x="8975726" y="-1587"/>
            <a:ext cx="26986" cy="620712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7" name="Rectangle 1036"/>
          <p:cNvSpPr>
            <a:spLocks/>
          </p:cNvSpPr>
          <p:nvPr/>
        </p:nvSpPr>
        <p:spPr>
          <a:xfrm>
            <a:off x="8915400" y="0"/>
            <a:ext cx="55562" cy="585788"/>
          </a:xfrm>
          <a:prstGeom prst="rect">
            <a:avLst/>
          </a:prstGeom>
          <a:solidFill>
            <a:srgbClr val="FFFFFF">
              <a:alpha val="19999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8" name="Rectangle 1037"/>
          <p:cNvSpPr>
            <a:spLocks/>
          </p:cNvSpPr>
          <p:nvPr/>
        </p:nvSpPr>
        <p:spPr>
          <a:xfrm>
            <a:off x="8874126" y="0"/>
            <a:ext cx="7936" cy="585788"/>
          </a:xfrm>
          <a:prstGeom prst="rect">
            <a:avLst/>
          </a:prstGeom>
          <a:solidFill>
            <a:srgbClr val="FFFFFF">
              <a:alpha val="30195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9" name="Title 1038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40" name="Text Placeholder 1039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41" name="Date Placeholder 1040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fld id="{12FF1C42-D199-2041-1024-587298610EC3}" type="datetime15">
              <a:rPr lang="en-US" altLang="en-US" sz="800" dirty="0">
                <a:solidFill>
                  <a:srgbClr val="DA1F28"/>
                </a:solidFill>
                <a:latin typeface="Georgia" charset="0"/>
              </a:rPr>
              <a:pPr/>
              <a:t>15</a:t>
            </a:fld>
            <a:endParaRPr lang="en-US" altLang="en-US" sz="800" dirty="0">
              <a:solidFill>
                <a:srgbClr val="DA1F28"/>
              </a:solidFill>
              <a:latin typeface="Georgia" charset="0"/>
            </a:endParaRPr>
          </a:p>
        </p:txBody>
      </p:sp>
      <p:sp>
        <p:nvSpPr>
          <p:cNvPr id="1042" name="Footer Placeholder 1041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1043" name="Slide Number Placeholder 104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/>
            <a:fld id="{12FF1C42-D199-2043-1024-587298610EC3}" type="slidenum">
              <a:rPr lang="en-US" altLang="en-US" dirty="0">
                <a:solidFill>
                  <a:srgbClr val="FFFFFF"/>
                </a:solidFill>
                <a:latin typeface="Georgia" charset="0"/>
              </a:rPr>
              <a:pPr algn="r"/>
              <a:t>‹#›</a:t>
            </a:fld>
            <a:endParaRPr lang="en-US" altLang="en-US" dirty="0">
              <a:solidFill>
                <a:srgbClr val="FFFFFF"/>
              </a:solidFill>
              <a:latin typeface="Georgia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4206519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1866996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867191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004242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77838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8641214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21238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1866996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207327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4250895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1985464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42133438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42065194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18669961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8671914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0042424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778382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86412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8671914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2123823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2073278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4250895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1985464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42133438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3"/>
          <p:cNvSpPr>
            <a:spLocks/>
          </p:cNvSpPr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rgbClr val="DA1F28">
              <a:alpha val="50195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75" name="Rectangle 3074"/>
          <p:cNvSpPr>
            <a:spLocks/>
          </p:cNvSpPr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76" name="Rectangle 3075"/>
          <p:cNvSpPr>
            <a:spLocks/>
          </p:cNvSpPr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rgbClr val="DA1F28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77" name="Rectangle 3076"/>
          <p:cNvSpPr>
            <a:spLocks/>
          </p:cNvSpPr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rgbClr val="DA1F28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78" name="Rectangle 3077"/>
          <p:cNvSpPr>
            <a:spLocks/>
          </p:cNvSpPr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rgbClr val="DA1F28">
              <a:alpha val="50195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79" name="Rounded Rectangle 3078"/>
          <p:cNvSpPr>
            <a:spLocks/>
          </p:cNvSpPr>
          <p:nvPr/>
        </p:nvSpPr>
        <p:spPr>
          <a:xfrm>
            <a:off x="5407025" y="496888"/>
            <a:ext cx="3063875" cy="28575"/>
          </a:xfrm>
          <a:prstGeom prst="roundRect">
            <a:avLst/>
          </a:prstGeom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80" name="Rounded Rectangle 3079"/>
          <p:cNvSpPr>
            <a:spLocks/>
          </p:cNvSpPr>
          <p:nvPr/>
        </p:nvSpPr>
        <p:spPr>
          <a:xfrm>
            <a:off x="7373938" y="588963"/>
            <a:ext cx="1600200" cy="36512"/>
          </a:xfrm>
          <a:prstGeom prst="roundRect">
            <a:avLst/>
          </a:prstGeom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81" name="Rectangle 3080"/>
          <p:cNvSpPr>
            <a:spLocks/>
          </p:cNvSpPr>
          <p:nvPr/>
        </p:nvSpPr>
        <p:spPr>
          <a:xfrm>
            <a:off x="9085262" y="-1587"/>
            <a:ext cx="57150" cy="620712"/>
          </a:xfrm>
          <a:prstGeom prst="rect">
            <a:avLst/>
          </a:prstGeom>
          <a:solidFill>
            <a:srgbClr val="FFFFFF">
              <a:alpha val="65097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82" name="Rectangle 3081"/>
          <p:cNvSpPr>
            <a:spLocks/>
          </p:cNvSpPr>
          <p:nvPr/>
        </p:nvSpPr>
        <p:spPr>
          <a:xfrm>
            <a:off x="9043988" y="-1587"/>
            <a:ext cx="28574" cy="620712"/>
          </a:xfrm>
          <a:prstGeom prst="rect">
            <a:avLst/>
          </a:prstGeom>
          <a:solidFill>
            <a:srgbClr val="FFFFFF">
              <a:alpha val="65097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83" name="Rectangle 3082"/>
          <p:cNvSpPr>
            <a:spLocks/>
          </p:cNvSpPr>
          <p:nvPr/>
        </p:nvSpPr>
        <p:spPr>
          <a:xfrm>
            <a:off x="9024938" y="-1587"/>
            <a:ext cx="9524" cy="620712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84" name="Rectangle 3083"/>
          <p:cNvSpPr>
            <a:spLocks/>
          </p:cNvSpPr>
          <p:nvPr/>
        </p:nvSpPr>
        <p:spPr>
          <a:xfrm>
            <a:off x="8975726" y="-1587"/>
            <a:ext cx="26986" cy="620712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85" name="Rectangle 3084"/>
          <p:cNvSpPr>
            <a:spLocks/>
          </p:cNvSpPr>
          <p:nvPr/>
        </p:nvSpPr>
        <p:spPr>
          <a:xfrm>
            <a:off x="8915400" y="0"/>
            <a:ext cx="55562" cy="585788"/>
          </a:xfrm>
          <a:prstGeom prst="rect">
            <a:avLst/>
          </a:prstGeom>
          <a:solidFill>
            <a:srgbClr val="FFFFFF">
              <a:alpha val="19999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86" name="Rectangle 3085"/>
          <p:cNvSpPr>
            <a:spLocks/>
          </p:cNvSpPr>
          <p:nvPr/>
        </p:nvSpPr>
        <p:spPr>
          <a:xfrm>
            <a:off x="8874126" y="0"/>
            <a:ext cx="7936" cy="585788"/>
          </a:xfrm>
          <a:prstGeom prst="rect">
            <a:avLst/>
          </a:prstGeom>
          <a:solidFill>
            <a:srgbClr val="FFFFFF">
              <a:alpha val="30195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87" name="Title 3086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088" name="Text Placeholder 3087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089" name="Date Placeholder 3088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fld id="{12FF1C42-D199-4089-1065-587298610EC3}" type="datetime15">
              <a:rPr lang="en-US" altLang="en-US" sz="800" dirty="0">
                <a:solidFill>
                  <a:srgbClr val="DA1F28"/>
                </a:solidFill>
                <a:latin typeface="Georgia" charset="0"/>
              </a:rPr>
              <a:pPr/>
              <a:t>15</a:t>
            </a:fld>
            <a:endParaRPr lang="en-US" altLang="en-US" sz="800" dirty="0">
              <a:solidFill>
                <a:srgbClr val="DA1F28"/>
              </a:solidFill>
              <a:latin typeface="Georgia" charset="0"/>
            </a:endParaRPr>
          </a:p>
        </p:txBody>
      </p:sp>
      <p:sp>
        <p:nvSpPr>
          <p:cNvPr id="3090" name="Slide Number Placeholder 3089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/>
            <a:fld id="{12FF1C42-D199-4090-1065-587298610EC3}" type="slidenum">
              <a:rPr lang="en-US" altLang="en-US" dirty="0">
                <a:solidFill>
                  <a:srgbClr val="FFFFFF"/>
                </a:solidFill>
                <a:latin typeface="Georgia" charset="0"/>
              </a:rPr>
              <a:pPr algn="r"/>
              <a:t>‹#›</a:t>
            </a:fld>
            <a:endParaRPr lang="en-US" altLang="en-US" dirty="0">
              <a:solidFill>
                <a:srgbClr val="FFFFFF"/>
              </a:solidFill>
              <a:latin typeface="Georgia" charset="0"/>
            </a:endParaRPr>
          </a:p>
        </p:txBody>
      </p:sp>
      <p:sp>
        <p:nvSpPr>
          <p:cNvPr id="3091" name="Footer Placeholder 3090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42065194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18669961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8671914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00424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0042424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778382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8641214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2123823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2073278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4250895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19854645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42133438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097"/>
          <p:cNvSpPr>
            <a:spLocks/>
          </p:cNvSpPr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rgbClr val="DA1F28">
              <a:alpha val="50195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099" name="Rectangle 4098"/>
          <p:cNvSpPr>
            <a:spLocks/>
          </p:cNvSpPr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0" name="Rectangle 4099"/>
          <p:cNvSpPr>
            <a:spLocks/>
          </p:cNvSpPr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rgbClr val="DA1F28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1" name="Rectangle 4100"/>
          <p:cNvSpPr>
            <a:spLocks/>
          </p:cNvSpPr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rgbClr val="DA1F28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2" name="Rectangle 4101"/>
          <p:cNvSpPr>
            <a:spLocks/>
          </p:cNvSpPr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rgbClr val="DA1F28">
              <a:alpha val="50195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3" name="Rounded Rectangle 4102"/>
          <p:cNvSpPr>
            <a:spLocks/>
          </p:cNvSpPr>
          <p:nvPr/>
        </p:nvSpPr>
        <p:spPr>
          <a:xfrm>
            <a:off x="5407025" y="496888"/>
            <a:ext cx="3063875" cy="28575"/>
          </a:xfrm>
          <a:prstGeom prst="roundRect">
            <a:avLst/>
          </a:prstGeom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4" name="Rounded Rectangle 4103"/>
          <p:cNvSpPr>
            <a:spLocks/>
          </p:cNvSpPr>
          <p:nvPr/>
        </p:nvSpPr>
        <p:spPr>
          <a:xfrm>
            <a:off x="7373938" y="588963"/>
            <a:ext cx="1600200" cy="36512"/>
          </a:xfrm>
          <a:prstGeom prst="roundRect">
            <a:avLst/>
          </a:prstGeom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5" name="Rectangle 4104"/>
          <p:cNvSpPr>
            <a:spLocks/>
          </p:cNvSpPr>
          <p:nvPr/>
        </p:nvSpPr>
        <p:spPr>
          <a:xfrm>
            <a:off x="9085262" y="-1587"/>
            <a:ext cx="57150" cy="620712"/>
          </a:xfrm>
          <a:prstGeom prst="rect">
            <a:avLst/>
          </a:prstGeom>
          <a:solidFill>
            <a:srgbClr val="FFFFFF">
              <a:alpha val="65097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6" name="Rectangle 4105"/>
          <p:cNvSpPr>
            <a:spLocks/>
          </p:cNvSpPr>
          <p:nvPr/>
        </p:nvSpPr>
        <p:spPr>
          <a:xfrm>
            <a:off x="9043988" y="-1587"/>
            <a:ext cx="28574" cy="620712"/>
          </a:xfrm>
          <a:prstGeom prst="rect">
            <a:avLst/>
          </a:prstGeom>
          <a:solidFill>
            <a:srgbClr val="FFFFFF">
              <a:alpha val="65097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7" name="Rectangle 4106"/>
          <p:cNvSpPr>
            <a:spLocks/>
          </p:cNvSpPr>
          <p:nvPr/>
        </p:nvSpPr>
        <p:spPr>
          <a:xfrm>
            <a:off x="9024938" y="-1587"/>
            <a:ext cx="9524" cy="620712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8" name="Rectangle 4107"/>
          <p:cNvSpPr>
            <a:spLocks/>
          </p:cNvSpPr>
          <p:nvPr/>
        </p:nvSpPr>
        <p:spPr>
          <a:xfrm>
            <a:off x="8975726" y="-1587"/>
            <a:ext cx="26986" cy="620712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9" name="Rectangle 4108"/>
          <p:cNvSpPr>
            <a:spLocks/>
          </p:cNvSpPr>
          <p:nvPr/>
        </p:nvSpPr>
        <p:spPr>
          <a:xfrm>
            <a:off x="8915400" y="0"/>
            <a:ext cx="55562" cy="585788"/>
          </a:xfrm>
          <a:prstGeom prst="rect">
            <a:avLst/>
          </a:prstGeom>
          <a:solidFill>
            <a:srgbClr val="FFFFFF">
              <a:alpha val="19999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10" name="Rectangle 4109"/>
          <p:cNvSpPr>
            <a:spLocks/>
          </p:cNvSpPr>
          <p:nvPr/>
        </p:nvSpPr>
        <p:spPr>
          <a:xfrm>
            <a:off x="8874126" y="0"/>
            <a:ext cx="7936" cy="585788"/>
          </a:xfrm>
          <a:prstGeom prst="rect">
            <a:avLst/>
          </a:prstGeom>
          <a:solidFill>
            <a:srgbClr val="FFFFFF">
              <a:alpha val="30195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11" name="Title 4110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112" name="Text Placeholder 4111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113" name="Date Placeholder 4112"/>
          <p:cNvSpPr>
            <a:spLocks noGrp="1"/>
          </p:cNvSpPr>
          <p:nvPr>
            <p:ph type="dt" sz="half" idx="2"/>
          </p:nvPr>
        </p:nvSpPr>
        <p:spPr>
          <a:xfrm>
            <a:off x="6583363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fld id="{12FF1C42-D199-1017-1066-587298610EC3}" type="datetime15">
              <a:rPr lang="en-US" altLang="en-US" sz="800" dirty="0">
                <a:solidFill>
                  <a:srgbClr val="DA1F28"/>
                </a:solidFill>
                <a:latin typeface="Georgia" charset="0"/>
              </a:rPr>
              <a:pPr/>
              <a:t>15</a:t>
            </a:fld>
            <a:endParaRPr lang="en-US" altLang="en-US" sz="800" dirty="0">
              <a:solidFill>
                <a:srgbClr val="DA1F28"/>
              </a:solidFill>
              <a:latin typeface="Georgia" charset="0"/>
            </a:endParaRPr>
          </a:p>
        </p:txBody>
      </p:sp>
      <p:sp>
        <p:nvSpPr>
          <p:cNvPr id="4114" name="Footer Placeholder 4113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4115" name="Slide Number Placeholder 4114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/>
            <a:fld id="{12FF1C42-D199-1019-1066-587298610EC3}" type="slidenum">
              <a:rPr lang="en-US" altLang="en-US" dirty="0">
                <a:solidFill>
                  <a:srgbClr val="FFFFFF"/>
                </a:solidFill>
                <a:latin typeface="Georgia" charset="0"/>
              </a:rPr>
              <a:pPr algn="r"/>
              <a:t>‹#›</a:t>
            </a:fld>
            <a:endParaRPr lang="en-US" altLang="en-US" dirty="0">
              <a:solidFill>
                <a:srgbClr val="FFFFFF"/>
              </a:solidFill>
              <a:latin typeface="Georgia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778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8641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2123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2073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4250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5"/>
          <p:cNvSpPr>
            <a:spLocks/>
          </p:cNvSpPr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rgbClr val="DA1F28">
              <a:alpha val="50195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27" name="Rectangle 1026"/>
          <p:cNvSpPr>
            <a:spLocks/>
          </p:cNvSpPr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28" name="Rectangle 1027"/>
          <p:cNvSpPr>
            <a:spLocks/>
          </p:cNvSpPr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rgbClr val="DA1F28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29" name="Rectangle 1028"/>
          <p:cNvSpPr>
            <a:spLocks/>
          </p:cNvSpPr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rgbClr val="DA1F28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0" name="Rectangle 1029"/>
          <p:cNvSpPr>
            <a:spLocks/>
          </p:cNvSpPr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rgbClr val="DA1F28">
              <a:alpha val="50195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1" name="Rounded Rectangle 1030"/>
          <p:cNvSpPr>
            <a:spLocks/>
          </p:cNvSpPr>
          <p:nvPr/>
        </p:nvSpPr>
        <p:spPr>
          <a:xfrm>
            <a:off x="5407025" y="496888"/>
            <a:ext cx="3063875" cy="28575"/>
          </a:xfrm>
          <a:prstGeom prst="roundRect">
            <a:avLst/>
          </a:prstGeom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2" name="Rounded Rectangle 1031"/>
          <p:cNvSpPr>
            <a:spLocks/>
          </p:cNvSpPr>
          <p:nvPr/>
        </p:nvSpPr>
        <p:spPr>
          <a:xfrm>
            <a:off x="7373938" y="588963"/>
            <a:ext cx="1600200" cy="36512"/>
          </a:xfrm>
          <a:prstGeom prst="roundRect">
            <a:avLst/>
          </a:prstGeom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3" name="Rectangle 1032"/>
          <p:cNvSpPr>
            <a:spLocks/>
          </p:cNvSpPr>
          <p:nvPr/>
        </p:nvSpPr>
        <p:spPr>
          <a:xfrm>
            <a:off x="9085262" y="-1587"/>
            <a:ext cx="57150" cy="620712"/>
          </a:xfrm>
          <a:prstGeom prst="rect">
            <a:avLst/>
          </a:prstGeom>
          <a:solidFill>
            <a:srgbClr val="FFFFFF">
              <a:alpha val="65097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4" name="Rectangle 1033"/>
          <p:cNvSpPr>
            <a:spLocks/>
          </p:cNvSpPr>
          <p:nvPr/>
        </p:nvSpPr>
        <p:spPr>
          <a:xfrm>
            <a:off x="9043988" y="-1587"/>
            <a:ext cx="28574" cy="620712"/>
          </a:xfrm>
          <a:prstGeom prst="rect">
            <a:avLst/>
          </a:prstGeom>
          <a:solidFill>
            <a:srgbClr val="FFFFFF">
              <a:alpha val="65097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5" name="Rectangle 1034"/>
          <p:cNvSpPr>
            <a:spLocks/>
          </p:cNvSpPr>
          <p:nvPr/>
        </p:nvSpPr>
        <p:spPr>
          <a:xfrm>
            <a:off x="9024938" y="-1587"/>
            <a:ext cx="9524" cy="620712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6" name="Rectangle 1035"/>
          <p:cNvSpPr>
            <a:spLocks/>
          </p:cNvSpPr>
          <p:nvPr/>
        </p:nvSpPr>
        <p:spPr>
          <a:xfrm>
            <a:off x="8975726" y="-1587"/>
            <a:ext cx="26986" cy="620712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7" name="Rectangle 1036"/>
          <p:cNvSpPr>
            <a:spLocks/>
          </p:cNvSpPr>
          <p:nvPr/>
        </p:nvSpPr>
        <p:spPr>
          <a:xfrm>
            <a:off x="8915400" y="0"/>
            <a:ext cx="55562" cy="585788"/>
          </a:xfrm>
          <a:prstGeom prst="rect">
            <a:avLst/>
          </a:prstGeom>
          <a:solidFill>
            <a:srgbClr val="FFFFFF">
              <a:alpha val="19999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8" name="Rectangle 1037"/>
          <p:cNvSpPr>
            <a:spLocks/>
          </p:cNvSpPr>
          <p:nvPr/>
        </p:nvSpPr>
        <p:spPr>
          <a:xfrm>
            <a:off x="8874126" y="0"/>
            <a:ext cx="7936" cy="585788"/>
          </a:xfrm>
          <a:prstGeom prst="rect">
            <a:avLst/>
          </a:prstGeom>
          <a:solidFill>
            <a:srgbClr val="FFFFFF">
              <a:alpha val="30195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1039" name="Title Placeholder 1038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40" name="Text Placeholder 1039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41" name="Date Placeholder 1040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fld id="{12FF1C42-D199-2041-1024-587298610EC3}" type="datetime15">
              <a:rPr lang="en-US" altLang="en-US" sz="800" dirty="0">
                <a:solidFill>
                  <a:srgbClr val="DA1F28"/>
                </a:solidFill>
                <a:latin typeface="Georgia" charset="0"/>
              </a:rPr>
              <a:pPr/>
              <a:t>15</a:t>
            </a:fld>
            <a:endParaRPr lang="en-US" altLang="en-US" sz="800" dirty="0">
              <a:solidFill>
                <a:srgbClr val="DA1F28"/>
              </a:solidFill>
              <a:latin typeface="Georgia" charset="0"/>
            </a:endParaRPr>
          </a:p>
        </p:txBody>
      </p:sp>
      <p:sp>
        <p:nvSpPr>
          <p:cNvPr id="1042" name="Footer Placeholder 1041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1043" name="Slide Number Placeholder 104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/>
            <a:fld id="{12FF1C42-D199-2043-1024-587298610EC3}" type="slidenum">
              <a:rPr lang="en-US" altLang="en-US" dirty="0">
                <a:solidFill>
                  <a:srgbClr val="FFFFFF"/>
                </a:solidFill>
                <a:latin typeface="Georgia" charset="0"/>
              </a:rPr>
              <a:pPr algn="r"/>
              <a:t>‹#›</a:t>
            </a:fld>
            <a:endParaRPr lang="en-US" altLang="en-US" dirty="0">
              <a:solidFill>
                <a:srgbClr val="FFFFFF"/>
              </a:solidFill>
              <a:latin typeface="Georgia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12" r:id="rId1"/>
    <p:sldLayoutId id="2147489113" r:id="rId2"/>
    <p:sldLayoutId id="2147489114" r:id="rId3"/>
    <p:sldLayoutId id="2147489115" r:id="rId4"/>
    <p:sldLayoutId id="2147489116" r:id="rId5"/>
    <p:sldLayoutId id="2147489117" r:id="rId6"/>
    <p:sldLayoutId id="2147489118" r:id="rId7"/>
    <p:sldLayoutId id="2147489119" r:id="rId8"/>
    <p:sldLayoutId id="2147489120" r:id="rId9"/>
    <p:sldLayoutId id="2147489121" r:id="rId10"/>
    <p:sldLayoutId id="2147489122" r:id="rId11"/>
    <p:sldLayoutId id="2147489123" r:id="rId12"/>
  </p:sldLayoutIdLst>
  <p:txStyles>
    <p:titleStyle>
      <a:lvl1pPr marL="0" indent="0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None/>
        <a:defRPr sz="4000">
          <a:solidFill>
            <a:srgbClr val="464646"/>
          </a:solidFill>
          <a:latin typeface="Trebuchet MS" charset="0"/>
        </a:defRPr>
      </a:lvl1pPr>
    </p:titleStyle>
    <p:bodyStyle>
      <a:lvl1pPr marL="365125" indent="-255587" algn="l" rtl="0" eaLnBrk="0" fontAlgn="base" hangingPunct="0">
        <a:lnSpc>
          <a:spcPct val="100000"/>
        </a:lnSpc>
        <a:spcBef>
          <a:spcPts val="300"/>
        </a:spcBef>
        <a:spcAft>
          <a:spcPct val="0"/>
        </a:spcAft>
        <a:buClr>
          <a:srgbClr val="EB641B"/>
        </a:buClr>
        <a:buFont typeface="Georgia" charset="0"/>
        <a:buChar char="•"/>
        <a:defRPr sz="2800">
          <a:solidFill>
            <a:srgbClr val="000000"/>
          </a:solidFill>
          <a:latin typeface="Georgia" charset="0"/>
        </a:defRPr>
      </a:lvl1pPr>
      <a:lvl2pPr marL="657225" indent="-246062" algn="l" rtl="0" eaLnBrk="0" fontAlgn="base" hangingPunct="0">
        <a:lnSpc>
          <a:spcPct val="100000"/>
        </a:lnSpc>
        <a:spcBef>
          <a:spcPts val="300"/>
        </a:spcBef>
        <a:spcAft>
          <a:spcPct val="0"/>
        </a:spcAft>
        <a:buClr>
          <a:srgbClr val="DA1F28"/>
        </a:buClr>
        <a:buFont typeface="Georgia" charset="0"/>
        <a:buChar char="▫"/>
        <a:defRPr sz="2600">
          <a:solidFill>
            <a:srgbClr val="DA1F28"/>
          </a:solidFill>
          <a:latin typeface="Georgia" charset="0"/>
        </a:defRPr>
      </a:lvl2pPr>
      <a:lvl3pPr marL="922337" indent="-219075" algn="l" rtl="0" eaLnBrk="0" fontAlgn="base" hangingPunct="0">
        <a:lnSpc>
          <a:spcPct val="100000"/>
        </a:lnSpc>
        <a:spcBef>
          <a:spcPts val="300"/>
        </a:spcBef>
        <a:spcAft>
          <a:spcPct val="0"/>
        </a:spcAft>
        <a:buClr>
          <a:srgbClr val="2DA2BF"/>
        </a:buClr>
        <a:buFont typeface="Wingdings 2" charset="2"/>
        <a:buChar char=""/>
        <a:defRPr sz="2400">
          <a:solidFill>
            <a:srgbClr val="2DA2BF"/>
          </a:solidFill>
          <a:latin typeface="Georgia" charset="0"/>
        </a:defRPr>
      </a:lvl3pPr>
      <a:lvl4pPr marL="1179512" indent="-200025" algn="l" rtl="0" eaLnBrk="0" fontAlgn="base" hangingPunct="0">
        <a:lnSpc>
          <a:spcPct val="100000"/>
        </a:lnSpc>
        <a:spcBef>
          <a:spcPts val="300"/>
        </a:spcBef>
        <a:spcAft>
          <a:spcPct val="0"/>
        </a:spcAft>
        <a:buClr>
          <a:srgbClr val="2DA2BF"/>
        </a:buClr>
        <a:buFont typeface="Wingdings 2" charset="2"/>
        <a:buChar char=""/>
        <a:defRPr sz="2200">
          <a:solidFill>
            <a:srgbClr val="2DA2BF"/>
          </a:solidFill>
          <a:latin typeface="Georgia" charset="0"/>
        </a:defRPr>
      </a:lvl4pPr>
      <a:lvl5pPr marL="1389062" indent="-182562" algn="l" rtl="0" eaLnBrk="0" fontAlgn="base" hangingPunct="0">
        <a:lnSpc>
          <a:spcPct val="100000"/>
        </a:lnSpc>
        <a:spcBef>
          <a:spcPts val="300"/>
        </a:spcBef>
        <a:spcAft>
          <a:spcPct val="0"/>
        </a:spcAft>
        <a:buClr>
          <a:srgbClr val="EB641B"/>
        </a:buClr>
        <a:buFont typeface="Georgia" charset="0"/>
        <a:buChar char="▫"/>
        <a:defRPr sz="2000">
          <a:solidFill>
            <a:srgbClr val="EB641B"/>
          </a:solidFill>
          <a:latin typeface="Georgia" charset="0"/>
        </a:defRPr>
      </a:lvl5pPr>
    </p:bodyStyle>
    <p:otherStyle>
      <a:lvl1pPr marL="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Georgia" charset="0"/>
        </a:defRPr>
      </a:lvl1pPr>
      <a:lvl2pPr marL="4572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Georgia" charset="0"/>
        </a:defRPr>
      </a:lvl2pPr>
      <a:lvl3pPr marL="9144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Georgia" charset="0"/>
        </a:defRPr>
      </a:lvl3pPr>
      <a:lvl4pPr marL="13716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Georgia" charset="0"/>
        </a:defRPr>
      </a:lvl4pPr>
      <a:lvl5pPr marL="18288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Georgia" charset="0"/>
        </a:defRPr>
      </a:lvl5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049"/>
          <p:cNvSpPr>
            <a:spLocks/>
          </p:cNvSpPr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rgbClr val="DA1F28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2051" name="Rectangle 2050"/>
          <p:cNvSpPr>
            <a:spLocks/>
          </p:cNvSpPr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rgbClr val="DA1F28">
              <a:alpha val="50195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2052" name="Rectangle 2051"/>
          <p:cNvSpPr>
            <a:spLocks/>
          </p:cNvSpPr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rgbClr val="DA1F28">
              <a:alpha val="65097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2053" name="Rectangle 2052"/>
          <p:cNvSpPr>
            <a:spLocks/>
          </p:cNvSpPr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rgbClr val="DA1F28">
              <a:alpha val="59999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2054" name="Rectangle 2053"/>
          <p:cNvSpPr>
            <a:spLocks/>
          </p:cNvSpPr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rgbClr val="DA1F28">
              <a:alpha val="65097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2055" name="Rounded Rectangle 2054"/>
          <p:cNvSpPr>
            <a:spLocks/>
          </p:cNvSpPr>
          <p:nvPr/>
        </p:nvSpPr>
        <p:spPr>
          <a:xfrm>
            <a:off x="5410200" y="3962400"/>
            <a:ext cx="3063876" cy="26988"/>
          </a:xfrm>
          <a:prstGeom prst="roundRect">
            <a:avLst/>
          </a:prstGeom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2056" name="Rounded Rectangle 2055"/>
          <p:cNvSpPr>
            <a:spLocks/>
          </p:cNvSpPr>
          <p:nvPr/>
        </p:nvSpPr>
        <p:spPr>
          <a:xfrm>
            <a:off x="7377113" y="4060825"/>
            <a:ext cx="1600199" cy="36513"/>
          </a:xfrm>
          <a:prstGeom prst="roundRect">
            <a:avLst/>
          </a:prstGeom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2057" name="Rectangle 2056"/>
          <p:cNvSpPr>
            <a:spLocks/>
          </p:cNvSpPr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rgbClr val="DA1F28">
              <a:alpha val="50195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2058" name="Rectangle 2057"/>
          <p:cNvSpPr>
            <a:spLocks/>
          </p:cNvSpPr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rgbClr val="DA1F28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2059" name="Rectangle 2058"/>
          <p:cNvSpPr>
            <a:spLocks/>
          </p:cNvSpPr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rgbClr val="DA1F28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2060" name="Rectangle 2059"/>
          <p:cNvSpPr>
            <a:spLocks/>
          </p:cNvSpPr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2061" name="Title Placeholder 2060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62" name="Text Placeholder 2061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063" name="Date Placeholder 2062"/>
          <p:cNvSpPr>
            <a:spLocks noGrp="1"/>
          </p:cNvSpPr>
          <p:nvPr>
            <p:ph type="dt" sz="half" idx="2"/>
          </p:nvPr>
        </p:nvSpPr>
        <p:spPr>
          <a:xfrm>
            <a:off x="6705600" y="4206875"/>
            <a:ext cx="960438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fld id="{12FF1C42-D199-3063-1064-587298610EC3}" type="datetime15">
              <a:rPr lang="en-US" altLang="en-US" sz="800" dirty="0">
                <a:solidFill>
                  <a:srgbClr val="DA1F28"/>
                </a:solidFill>
                <a:latin typeface="Georgia" charset="0"/>
              </a:rPr>
              <a:pPr/>
              <a:t>15</a:t>
            </a:fld>
            <a:endParaRPr lang="en-US" altLang="en-US" sz="800" dirty="0">
              <a:solidFill>
                <a:srgbClr val="DA1F28"/>
              </a:solidFill>
              <a:latin typeface="Georgia" charset="0"/>
            </a:endParaRPr>
          </a:p>
        </p:txBody>
      </p:sp>
      <p:sp>
        <p:nvSpPr>
          <p:cNvPr id="2064" name="Footer Placeholder 2063"/>
          <p:cNvSpPr>
            <a:spLocks noGrp="1"/>
          </p:cNvSpPr>
          <p:nvPr>
            <p:ph type="ftr" sz="quarter" idx="3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2065" name="Slide Number Placeholder 2064"/>
          <p:cNvSpPr>
            <a:spLocks noGrp="1"/>
          </p:cNvSpPr>
          <p:nvPr>
            <p:ph type="sldNum" sz="quarter" idx="4"/>
          </p:nvPr>
        </p:nvSpPr>
        <p:spPr>
          <a:xfrm>
            <a:off x="8320088" y="1588"/>
            <a:ext cx="747712" cy="365125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/>
            <a:fld id="{12FF1C42-D199-3065-1064-587298610EC3}" type="slidenum">
              <a:rPr lang="en-US" altLang="en-US" dirty="0">
                <a:solidFill>
                  <a:srgbClr val="FFFFFF"/>
                </a:solidFill>
                <a:latin typeface="Georgia" charset="0"/>
              </a:rPr>
              <a:pPr algn="r"/>
              <a:t>‹#›</a:t>
            </a:fld>
            <a:endParaRPr lang="en-US" altLang="en-US" dirty="0">
              <a:solidFill>
                <a:srgbClr val="FFFFFF"/>
              </a:solidFill>
              <a:latin typeface="Georgia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00" r:id="rId1"/>
    <p:sldLayoutId id="2147489101" r:id="rId2"/>
    <p:sldLayoutId id="2147489102" r:id="rId3"/>
    <p:sldLayoutId id="2147489103" r:id="rId4"/>
    <p:sldLayoutId id="2147489104" r:id="rId5"/>
    <p:sldLayoutId id="2147489105" r:id="rId6"/>
    <p:sldLayoutId id="2147489106" r:id="rId7"/>
    <p:sldLayoutId id="2147489107" r:id="rId8"/>
    <p:sldLayoutId id="2147489108" r:id="rId9"/>
    <p:sldLayoutId id="2147489109" r:id="rId10"/>
    <p:sldLayoutId id="2147489110" r:id="rId11"/>
  </p:sldLayoutIdLst>
  <p:txStyles>
    <p:titleStyle>
      <a:lvl1pPr marL="0" indent="0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None/>
        <a:defRPr sz="4000">
          <a:solidFill>
            <a:srgbClr val="464646"/>
          </a:solidFill>
          <a:latin typeface="Trebuchet MS" charset="0"/>
        </a:defRPr>
      </a:lvl1pPr>
    </p:titleStyle>
    <p:bodyStyle>
      <a:lvl1pPr marL="365125" indent="-255587" algn="l" rtl="0" eaLnBrk="0" fontAlgn="base" hangingPunct="0">
        <a:lnSpc>
          <a:spcPct val="100000"/>
        </a:lnSpc>
        <a:spcBef>
          <a:spcPts val="300"/>
        </a:spcBef>
        <a:spcAft>
          <a:spcPct val="0"/>
        </a:spcAft>
        <a:buClr>
          <a:srgbClr val="EB641B"/>
        </a:buClr>
        <a:buFont typeface="Georgia" charset="0"/>
        <a:buChar char="•"/>
        <a:defRPr sz="2800">
          <a:solidFill>
            <a:srgbClr val="000000"/>
          </a:solidFill>
          <a:latin typeface="Georgia" charset="0"/>
        </a:defRPr>
      </a:lvl1pPr>
      <a:lvl2pPr marL="657225" indent="-246062" algn="l" rtl="0" eaLnBrk="0" fontAlgn="base" hangingPunct="0">
        <a:lnSpc>
          <a:spcPct val="100000"/>
        </a:lnSpc>
        <a:spcBef>
          <a:spcPts val="300"/>
        </a:spcBef>
        <a:spcAft>
          <a:spcPct val="0"/>
        </a:spcAft>
        <a:buClr>
          <a:srgbClr val="DA1F28"/>
        </a:buClr>
        <a:buFont typeface="Georgia" charset="0"/>
        <a:buChar char="▫"/>
        <a:defRPr sz="2600">
          <a:solidFill>
            <a:srgbClr val="DA1F28"/>
          </a:solidFill>
          <a:latin typeface="Georgia" charset="0"/>
        </a:defRPr>
      </a:lvl2pPr>
      <a:lvl3pPr marL="922337" indent="-219075" algn="l" rtl="0" eaLnBrk="0" fontAlgn="base" hangingPunct="0">
        <a:lnSpc>
          <a:spcPct val="100000"/>
        </a:lnSpc>
        <a:spcBef>
          <a:spcPts val="300"/>
        </a:spcBef>
        <a:spcAft>
          <a:spcPct val="0"/>
        </a:spcAft>
        <a:buClr>
          <a:srgbClr val="2DA2BF"/>
        </a:buClr>
        <a:buFont typeface="Wingdings 2" charset="2"/>
        <a:buChar char=""/>
        <a:defRPr sz="2400">
          <a:solidFill>
            <a:srgbClr val="2DA2BF"/>
          </a:solidFill>
          <a:latin typeface="Georgia" charset="0"/>
        </a:defRPr>
      </a:lvl3pPr>
      <a:lvl4pPr marL="1179512" indent="-200025" algn="l" rtl="0" eaLnBrk="0" fontAlgn="base" hangingPunct="0">
        <a:lnSpc>
          <a:spcPct val="100000"/>
        </a:lnSpc>
        <a:spcBef>
          <a:spcPts val="300"/>
        </a:spcBef>
        <a:spcAft>
          <a:spcPct val="0"/>
        </a:spcAft>
        <a:buClr>
          <a:srgbClr val="2DA2BF"/>
        </a:buClr>
        <a:buFont typeface="Wingdings 2" charset="2"/>
        <a:buChar char=""/>
        <a:defRPr sz="2200">
          <a:solidFill>
            <a:srgbClr val="2DA2BF"/>
          </a:solidFill>
          <a:latin typeface="Georgia" charset="0"/>
        </a:defRPr>
      </a:lvl4pPr>
      <a:lvl5pPr marL="1389062" indent="-182562" algn="l" rtl="0" eaLnBrk="0" fontAlgn="base" hangingPunct="0">
        <a:lnSpc>
          <a:spcPct val="100000"/>
        </a:lnSpc>
        <a:spcBef>
          <a:spcPts val="300"/>
        </a:spcBef>
        <a:spcAft>
          <a:spcPct val="0"/>
        </a:spcAft>
        <a:buClr>
          <a:srgbClr val="EB641B"/>
        </a:buClr>
        <a:buFont typeface="Georgia" charset="0"/>
        <a:buChar char="▫"/>
        <a:defRPr sz="2000">
          <a:solidFill>
            <a:srgbClr val="EB641B"/>
          </a:solidFill>
          <a:latin typeface="Georgia" charset="0"/>
        </a:defRPr>
      </a:lvl5pPr>
    </p:bodyStyle>
    <p:otherStyle>
      <a:lvl1pPr marL="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Georgia" charset="0"/>
        </a:defRPr>
      </a:lvl1pPr>
      <a:lvl2pPr marL="4572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Georgia" charset="0"/>
        </a:defRPr>
      </a:lvl2pPr>
      <a:lvl3pPr marL="9144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Georgia" charset="0"/>
        </a:defRPr>
      </a:lvl3pPr>
      <a:lvl4pPr marL="13716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Georgia" charset="0"/>
        </a:defRPr>
      </a:lvl4pPr>
      <a:lvl5pPr marL="18288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Georgia" charset="0"/>
        </a:defRPr>
      </a:lvl5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3"/>
          <p:cNvSpPr>
            <a:spLocks/>
          </p:cNvSpPr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rgbClr val="DA1F28">
              <a:alpha val="50195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75" name="Rectangle 3074"/>
          <p:cNvSpPr>
            <a:spLocks/>
          </p:cNvSpPr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76" name="Rectangle 3075"/>
          <p:cNvSpPr>
            <a:spLocks/>
          </p:cNvSpPr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rgbClr val="DA1F28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77" name="Rectangle 3076"/>
          <p:cNvSpPr>
            <a:spLocks/>
          </p:cNvSpPr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rgbClr val="DA1F28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78" name="Rectangle 3077"/>
          <p:cNvSpPr>
            <a:spLocks/>
          </p:cNvSpPr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rgbClr val="DA1F28">
              <a:alpha val="50195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79" name="Rounded Rectangle 3078"/>
          <p:cNvSpPr>
            <a:spLocks/>
          </p:cNvSpPr>
          <p:nvPr/>
        </p:nvSpPr>
        <p:spPr>
          <a:xfrm>
            <a:off x="5407025" y="496888"/>
            <a:ext cx="3063875" cy="28575"/>
          </a:xfrm>
          <a:prstGeom prst="roundRect">
            <a:avLst/>
          </a:prstGeom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80" name="Rounded Rectangle 3079"/>
          <p:cNvSpPr>
            <a:spLocks/>
          </p:cNvSpPr>
          <p:nvPr/>
        </p:nvSpPr>
        <p:spPr>
          <a:xfrm>
            <a:off x="7373938" y="588963"/>
            <a:ext cx="1600200" cy="36512"/>
          </a:xfrm>
          <a:prstGeom prst="roundRect">
            <a:avLst/>
          </a:prstGeom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81" name="Rectangle 3080"/>
          <p:cNvSpPr>
            <a:spLocks/>
          </p:cNvSpPr>
          <p:nvPr/>
        </p:nvSpPr>
        <p:spPr>
          <a:xfrm>
            <a:off x="9085262" y="-1587"/>
            <a:ext cx="57150" cy="620712"/>
          </a:xfrm>
          <a:prstGeom prst="rect">
            <a:avLst/>
          </a:prstGeom>
          <a:solidFill>
            <a:srgbClr val="FFFFFF">
              <a:alpha val="65097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82" name="Rectangle 3081"/>
          <p:cNvSpPr>
            <a:spLocks/>
          </p:cNvSpPr>
          <p:nvPr/>
        </p:nvSpPr>
        <p:spPr>
          <a:xfrm>
            <a:off x="9043988" y="-1587"/>
            <a:ext cx="28574" cy="620712"/>
          </a:xfrm>
          <a:prstGeom prst="rect">
            <a:avLst/>
          </a:prstGeom>
          <a:solidFill>
            <a:srgbClr val="FFFFFF">
              <a:alpha val="65097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83" name="Rectangle 3082"/>
          <p:cNvSpPr>
            <a:spLocks/>
          </p:cNvSpPr>
          <p:nvPr/>
        </p:nvSpPr>
        <p:spPr>
          <a:xfrm>
            <a:off x="9024938" y="-1587"/>
            <a:ext cx="9524" cy="620712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84" name="Rectangle 3083"/>
          <p:cNvSpPr>
            <a:spLocks/>
          </p:cNvSpPr>
          <p:nvPr/>
        </p:nvSpPr>
        <p:spPr>
          <a:xfrm>
            <a:off x="8975726" y="-1587"/>
            <a:ext cx="26986" cy="620712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85" name="Rectangle 3084"/>
          <p:cNvSpPr>
            <a:spLocks/>
          </p:cNvSpPr>
          <p:nvPr/>
        </p:nvSpPr>
        <p:spPr>
          <a:xfrm>
            <a:off x="8915400" y="0"/>
            <a:ext cx="55562" cy="585788"/>
          </a:xfrm>
          <a:prstGeom prst="rect">
            <a:avLst/>
          </a:prstGeom>
          <a:solidFill>
            <a:srgbClr val="FFFFFF">
              <a:alpha val="19999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86" name="Rectangle 3085"/>
          <p:cNvSpPr>
            <a:spLocks/>
          </p:cNvSpPr>
          <p:nvPr/>
        </p:nvSpPr>
        <p:spPr>
          <a:xfrm>
            <a:off x="8874126" y="0"/>
            <a:ext cx="7936" cy="585788"/>
          </a:xfrm>
          <a:prstGeom prst="rect">
            <a:avLst/>
          </a:prstGeom>
          <a:solidFill>
            <a:srgbClr val="FFFFFF">
              <a:alpha val="30195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3087" name="Title Placeholder 3086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088" name="Text Placeholder 3087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089" name="Date Placeholder 3088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fld id="{12FF1C42-D199-4089-1065-587298610EC3}" type="datetime15">
              <a:rPr lang="en-US" altLang="en-US" sz="800" dirty="0">
                <a:solidFill>
                  <a:srgbClr val="DA1F28"/>
                </a:solidFill>
                <a:latin typeface="Georgia" charset="0"/>
              </a:rPr>
              <a:pPr/>
              <a:t>15</a:t>
            </a:fld>
            <a:endParaRPr lang="en-US" altLang="en-US" sz="800" dirty="0">
              <a:solidFill>
                <a:srgbClr val="DA1F28"/>
              </a:solidFill>
              <a:latin typeface="Georgia" charset="0"/>
            </a:endParaRPr>
          </a:p>
        </p:txBody>
      </p:sp>
      <p:sp>
        <p:nvSpPr>
          <p:cNvPr id="3090" name="Slide Number Placeholder 3089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/>
            <a:fld id="{12FF1C42-D199-4090-1065-587298610EC3}" type="slidenum">
              <a:rPr lang="en-US" altLang="en-US" dirty="0">
                <a:solidFill>
                  <a:srgbClr val="FFFFFF"/>
                </a:solidFill>
                <a:latin typeface="Georgia" charset="0"/>
              </a:rPr>
              <a:pPr algn="r"/>
              <a:t>‹#›</a:t>
            </a:fld>
            <a:endParaRPr lang="en-US" altLang="en-US" dirty="0">
              <a:solidFill>
                <a:srgbClr val="FFFFFF"/>
              </a:solidFill>
              <a:latin typeface="Georgia" charset="0"/>
            </a:endParaRPr>
          </a:p>
        </p:txBody>
      </p:sp>
      <p:sp>
        <p:nvSpPr>
          <p:cNvPr id="3091" name="Footer Placeholder 3090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24" r:id="rId1"/>
    <p:sldLayoutId id="2147489125" r:id="rId2"/>
    <p:sldLayoutId id="2147489126" r:id="rId3"/>
    <p:sldLayoutId id="2147489127" r:id="rId4"/>
    <p:sldLayoutId id="2147489128" r:id="rId5"/>
    <p:sldLayoutId id="2147489129" r:id="rId6"/>
    <p:sldLayoutId id="2147489130" r:id="rId7"/>
    <p:sldLayoutId id="2147489131" r:id="rId8"/>
    <p:sldLayoutId id="2147489132" r:id="rId9"/>
    <p:sldLayoutId id="2147489133" r:id="rId10"/>
    <p:sldLayoutId id="2147489134" r:id="rId11"/>
    <p:sldLayoutId id="2147489135" r:id="rId12"/>
  </p:sldLayoutIdLst>
  <p:txStyles>
    <p:titleStyle>
      <a:lvl1pPr marL="0" indent="0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None/>
        <a:defRPr sz="4000">
          <a:solidFill>
            <a:srgbClr val="464646"/>
          </a:solidFill>
          <a:latin typeface="Trebuchet MS" charset="0"/>
        </a:defRPr>
      </a:lvl1pPr>
    </p:titleStyle>
    <p:bodyStyle>
      <a:lvl1pPr marL="365125" indent="-255587" algn="l" rtl="0" eaLnBrk="0" fontAlgn="base" hangingPunct="0">
        <a:lnSpc>
          <a:spcPct val="100000"/>
        </a:lnSpc>
        <a:spcBef>
          <a:spcPts val="300"/>
        </a:spcBef>
        <a:spcAft>
          <a:spcPct val="0"/>
        </a:spcAft>
        <a:buClr>
          <a:srgbClr val="EB641B"/>
        </a:buClr>
        <a:buFont typeface="Georgia" charset="0"/>
        <a:buChar char="•"/>
        <a:defRPr sz="2800">
          <a:solidFill>
            <a:srgbClr val="000000"/>
          </a:solidFill>
          <a:latin typeface="Georgia" charset="0"/>
        </a:defRPr>
      </a:lvl1pPr>
      <a:lvl2pPr marL="657225" indent="-246062" algn="l" rtl="0" eaLnBrk="0" fontAlgn="base" hangingPunct="0">
        <a:lnSpc>
          <a:spcPct val="100000"/>
        </a:lnSpc>
        <a:spcBef>
          <a:spcPts val="300"/>
        </a:spcBef>
        <a:spcAft>
          <a:spcPct val="0"/>
        </a:spcAft>
        <a:buClr>
          <a:srgbClr val="DA1F28"/>
        </a:buClr>
        <a:buFont typeface="Georgia" charset="0"/>
        <a:buChar char="▫"/>
        <a:defRPr sz="2600">
          <a:solidFill>
            <a:srgbClr val="DA1F28"/>
          </a:solidFill>
          <a:latin typeface="Georgia" charset="0"/>
        </a:defRPr>
      </a:lvl2pPr>
      <a:lvl3pPr marL="922337" indent="-219075" algn="l" rtl="0" eaLnBrk="0" fontAlgn="base" hangingPunct="0">
        <a:lnSpc>
          <a:spcPct val="100000"/>
        </a:lnSpc>
        <a:spcBef>
          <a:spcPts val="300"/>
        </a:spcBef>
        <a:spcAft>
          <a:spcPct val="0"/>
        </a:spcAft>
        <a:buClr>
          <a:srgbClr val="2DA2BF"/>
        </a:buClr>
        <a:buFont typeface="Wingdings 2" charset="2"/>
        <a:buChar char=""/>
        <a:defRPr sz="2400">
          <a:solidFill>
            <a:srgbClr val="2DA2BF"/>
          </a:solidFill>
          <a:latin typeface="Georgia" charset="0"/>
        </a:defRPr>
      </a:lvl3pPr>
      <a:lvl4pPr marL="1179512" indent="-200025" algn="l" rtl="0" eaLnBrk="0" fontAlgn="base" hangingPunct="0">
        <a:lnSpc>
          <a:spcPct val="100000"/>
        </a:lnSpc>
        <a:spcBef>
          <a:spcPts val="300"/>
        </a:spcBef>
        <a:spcAft>
          <a:spcPct val="0"/>
        </a:spcAft>
        <a:buClr>
          <a:srgbClr val="2DA2BF"/>
        </a:buClr>
        <a:buFont typeface="Wingdings 2" charset="2"/>
        <a:buChar char=""/>
        <a:defRPr sz="2200">
          <a:solidFill>
            <a:srgbClr val="2DA2BF"/>
          </a:solidFill>
          <a:latin typeface="Georgia" charset="0"/>
        </a:defRPr>
      </a:lvl4pPr>
      <a:lvl5pPr marL="1389062" indent="-182562" algn="l" rtl="0" eaLnBrk="0" fontAlgn="base" hangingPunct="0">
        <a:lnSpc>
          <a:spcPct val="100000"/>
        </a:lnSpc>
        <a:spcBef>
          <a:spcPts val="300"/>
        </a:spcBef>
        <a:spcAft>
          <a:spcPct val="0"/>
        </a:spcAft>
        <a:buClr>
          <a:srgbClr val="EB641B"/>
        </a:buClr>
        <a:buFont typeface="Georgia" charset="0"/>
        <a:buChar char="▫"/>
        <a:defRPr sz="2000">
          <a:solidFill>
            <a:srgbClr val="EB641B"/>
          </a:solidFill>
          <a:latin typeface="Georgia" charset="0"/>
        </a:defRPr>
      </a:lvl5pPr>
    </p:bodyStyle>
    <p:otherStyle>
      <a:lvl1pPr marL="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Georgia" charset="0"/>
        </a:defRPr>
      </a:lvl1pPr>
      <a:lvl2pPr marL="4572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Georgia" charset="0"/>
        </a:defRPr>
      </a:lvl2pPr>
      <a:lvl3pPr marL="9144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Georgia" charset="0"/>
        </a:defRPr>
      </a:lvl3pPr>
      <a:lvl4pPr marL="13716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Georgia" charset="0"/>
        </a:defRPr>
      </a:lvl4pPr>
      <a:lvl5pPr marL="18288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Georgia" charset="0"/>
        </a:defRPr>
      </a:lvl5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097"/>
          <p:cNvSpPr>
            <a:spLocks/>
          </p:cNvSpPr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rgbClr val="DA1F28">
              <a:alpha val="50195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099" name="Rectangle 4098"/>
          <p:cNvSpPr>
            <a:spLocks/>
          </p:cNvSpPr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0" name="Rectangle 4099"/>
          <p:cNvSpPr>
            <a:spLocks/>
          </p:cNvSpPr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rgbClr val="DA1F28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1" name="Rectangle 4100"/>
          <p:cNvSpPr>
            <a:spLocks/>
          </p:cNvSpPr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rgbClr val="DA1F28"/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2" name="Rectangle 4101"/>
          <p:cNvSpPr>
            <a:spLocks/>
          </p:cNvSpPr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rgbClr val="DA1F28">
              <a:alpha val="50195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3" name="Rounded Rectangle 4102"/>
          <p:cNvSpPr>
            <a:spLocks/>
          </p:cNvSpPr>
          <p:nvPr/>
        </p:nvSpPr>
        <p:spPr>
          <a:xfrm>
            <a:off x="5407025" y="496888"/>
            <a:ext cx="3063875" cy="28575"/>
          </a:xfrm>
          <a:prstGeom prst="roundRect">
            <a:avLst/>
          </a:prstGeom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4" name="Rounded Rectangle 4103"/>
          <p:cNvSpPr>
            <a:spLocks/>
          </p:cNvSpPr>
          <p:nvPr/>
        </p:nvSpPr>
        <p:spPr>
          <a:xfrm>
            <a:off x="7373938" y="588963"/>
            <a:ext cx="1600200" cy="36512"/>
          </a:xfrm>
          <a:prstGeom prst="roundRect">
            <a:avLst/>
          </a:prstGeom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5" name="Rectangle 4104"/>
          <p:cNvSpPr>
            <a:spLocks/>
          </p:cNvSpPr>
          <p:nvPr/>
        </p:nvSpPr>
        <p:spPr>
          <a:xfrm>
            <a:off x="9085262" y="-1587"/>
            <a:ext cx="57150" cy="620712"/>
          </a:xfrm>
          <a:prstGeom prst="rect">
            <a:avLst/>
          </a:prstGeom>
          <a:solidFill>
            <a:srgbClr val="FFFFFF">
              <a:alpha val="65097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6" name="Rectangle 4105"/>
          <p:cNvSpPr>
            <a:spLocks/>
          </p:cNvSpPr>
          <p:nvPr/>
        </p:nvSpPr>
        <p:spPr>
          <a:xfrm>
            <a:off x="9043988" y="-1587"/>
            <a:ext cx="28574" cy="620712"/>
          </a:xfrm>
          <a:prstGeom prst="rect">
            <a:avLst/>
          </a:prstGeom>
          <a:solidFill>
            <a:srgbClr val="FFFFFF">
              <a:alpha val="65097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7" name="Rectangle 4106"/>
          <p:cNvSpPr>
            <a:spLocks/>
          </p:cNvSpPr>
          <p:nvPr/>
        </p:nvSpPr>
        <p:spPr>
          <a:xfrm>
            <a:off x="9024938" y="-1587"/>
            <a:ext cx="9524" cy="620712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8" name="Rectangle 4107"/>
          <p:cNvSpPr>
            <a:spLocks/>
          </p:cNvSpPr>
          <p:nvPr/>
        </p:nvSpPr>
        <p:spPr>
          <a:xfrm>
            <a:off x="8975726" y="-1587"/>
            <a:ext cx="26986" cy="620712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09" name="Rectangle 4108"/>
          <p:cNvSpPr>
            <a:spLocks/>
          </p:cNvSpPr>
          <p:nvPr/>
        </p:nvSpPr>
        <p:spPr>
          <a:xfrm>
            <a:off x="8915400" y="0"/>
            <a:ext cx="55562" cy="585788"/>
          </a:xfrm>
          <a:prstGeom prst="rect">
            <a:avLst/>
          </a:prstGeom>
          <a:solidFill>
            <a:srgbClr val="FFFFFF">
              <a:alpha val="19999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10" name="Rectangle 4109"/>
          <p:cNvSpPr>
            <a:spLocks/>
          </p:cNvSpPr>
          <p:nvPr/>
        </p:nvSpPr>
        <p:spPr>
          <a:xfrm>
            <a:off x="8874126" y="0"/>
            <a:ext cx="7936" cy="585788"/>
          </a:xfrm>
          <a:prstGeom prst="rect">
            <a:avLst/>
          </a:prstGeom>
          <a:solidFill>
            <a:srgbClr val="FFFFFF">
              <a:alpha val="30195"/>
            </a:srgbClr>
          </a:solidFill>
          <a:ln>
            <a:noFill/>
          </a:ln>
        </p:spPr>
        <p:txBody>
          <a:bodyPr anchor="ctr"/>
          <a:lstStyle/>
          <a:p>
            <a:endParaRPr/>
          </a:p>
        </p:txBody>
      </p:sp>
      <p:sp>
        <p:nvSpPr>
          <p:cNvPr id="4111" name="Title Placeholder 4110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112" name="Text Placeholder 4111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113" name="Date Placeholder 4112"/>
          <p:cNvSpPr>
            <a:spLocks noGrp="1"/>
          </p:cNvSpPr>
          <p:nvPr>
            <p:ph type="dt" sz="half" idx="2"/>
          </p:nvPr>
        </p:nvSpPr>
        <p:spPr>
          <a:xfrm>
            <a:off x="6583363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fld id="{12FF1C42-D199-1017-1066-587298610EC3}" type="datetime15">
              <a:rPr lang="en-US" altLang="en-US" sz="800" dirty="0">
                <a:solidFill>
                  <a:srgbClr val="DA1F28"/>
                </a:solidFill>
                <a:latin typeface="Georgia" charset="0"/>
              </a:rPr>
              <a:pPr/>
              <a:t>15</a:t>
            </a:fld>
            <a:endParaRPr lang="en-US" altLang="en-US" sz="800" dirty="0">
              <a:solidFill>
                <a:srgbClr val="DA1F28"/>
              </a:solidFill>
              <a:latin typeface="Georgia" charset="0"/>
            </a:endParaRPr>
          </a:p>
        </p:txBody>
      </p:sp>
      <p:sp>
        <p:nvSpPr>
          <p:cNvPr id="4114" name="Footer Placeholder 4113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4115" name="Slide Number Placeholder 4114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/>
            <a:fld id="{12FF1C42-D199-1019-1066-587298610EC3}" type="slidenum">
              <a:rPr lang="en-US" altLang="en-US" dirty="0">
                <a:solidFill>
                  <a:srgbClr val="FFFFFF"/>
                </a:solidFill>
                <a:latin typeface="Georgia" charset="0"/>
              </a:rPr>
              <a:pPr algn="r"/>
              <a:t>‹#›</a:t>
            </a:fld>
            <a:endParaRPr lang="en-US" altLang="en-US" dirty="0">
              <a:solidFill>
                <a:srgbClr val="FFFFFF"/>
              </a:solidFill>
              <a:latin typeface="Georgia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36" r:id="rId1"/>
    <p:sldLayoutId id="2147489137" r:id="rId2"/>
    <p:sldLayoutId id="2147489138" r:id="rId3"/>
    <p:sldLayoutId id="2147489139" r:id="rId4"/>
    <p:sldLayoutId id="2147489140" r:id="rId5"/>
    <p:sldLayoutId id="2147489141" r:id="rId6"/>
    <p:sldLayoutId id="2147489142" r:id="rId7"/>
    <p:sldLayoutId id="2147489143" r:id="rId8"/>
    <p:sldLayoutId id="2147489144" r:id="rId9"/>
    <p:sldLayoutId id="2147489145" r:id="rId10"/>
    <p:sldLayoutId id="2147489146" r:id="rId11"/>
    <p:sldLayoutId id="2147489147" r:id="rId12"/>
  </p:sldLayoutIdLst>
  <p:txStyles>
    <p:titleStyle>
      <a:lvl1pPr marL="0" indent="0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None/>
        <a:defRPr sz="4000">
          <a:solidFill>
            <a:srgbClr val="464646"/>
          </a:solidFill>
          <a:latin typeface="Trebuchet MS" charset="0"/>
        </a:defRPr>
      </a:lvl1pPr>
    </p:titleStyle>
    <p:bodyStyle>
      <a:lvl1pPr marL="365125" indent="-255587" algn="l" rtl="0" eaLnBrk="0" fontAlgn="base" hangingPunct="0">
        <a:lnSpc>
          <a:spcPct val="100000"/>
        </a:lnSpc>
        <a:spcBef>
          <a:spcPts val="300"/>
        </a:spcBef>
        <a:spcAft>
          <a:spcPct val="0"/>
        </a:spcAft>
        <a:buClr>
          <a:srgbClr val="EB641B"/>
        </a:buClr>
        <a:buFont typeface="Georgia" charset="0"/>
        <a:buChar char="•"/>
        <a:defRPr sz="2800">
          <a:solidFill>
            <a:srgbClr val="000000"/>
          </a:solidFill>
          <a:latin typeface="Georgia" charset="0"/>
        </a:defRPr>
      </a:lvl1pPr>
      <a:lvl2pPr marL="657225" indent="-246062" algn="l" rtl="0" eaLnBrk="0" fontAlgn="base" hangingPunct="0">
        <a:lnSpc>
          <a:spcPct val="100000"/>
        </a:lnSpc>
        <a:spcBef>
          <a:spcPts val="300"/>
        </a:spcBef>
        <a:spcAft>
          <a:spcPct val="0"/>
        </a:spcAft>
        <a:buClr>
          <a:srgbClr val="DA1F28"/>
        </a:buClr>
        <a:buFont typeface="Georgia" charset="0"/>
        <a:buChar char="▫"/>
        <a:defRPr sz="2600">
          <a:solidFill>
            <a:srgbClr val="DA1F28"/>
          </a:solidFill>
          <a:latin typeface="Georgia" charset="0"/>
        </a:defRPr>
      </a:lvl2pPr>
      <a:lvl3pPr marL="922337" indent="-219075" algn="l" rtl="0" eaLnBrk="0" fontAlgn="base" hangingPunct="0">
        <a:lnSpc>
          <a:spcPct val="100000"/>
        </a:lnSpc>
        <a:spcBef>
          <a:spcPts val="300"/>
        </a:spcBef>
        <a:spcAft>
          <a:spcPct val="0"/>
        </a:spcAft>
        <a:buClr>
          <a:srgbClr val="2DA2BF"/>
        </a:buClr>
        <a:buFont typeface="Wingdings 2" charset="2"/>
        <a:buChar char=""/>
        <a:defRPr sz="2400">
          <a:solidFill>
            <a:srgbClr val="2DA2BF"/>
          </a:solidFill>
          <a:latin typeface="Georgia" charset="0"/>
        </a:defRPr>
      </a:lvl3pPr>
      <a:lvl4pPr marL="1179512" indent="-200025" algn="l" rtl="0" eaLnBrk="0" fontAlgn="base" hangingPunct="0">
        <a:lnSpc>
          <a:spcPct val="100000"/>
        </a:lnSpc>
        <a:spcBef>
          <a:spcPts val="300"/>
        </a:spcBef>
        <a:spcAft>
          <a:spcPct val="0"/>
        </a:spcAft>
        <a:buClr>
          <a:srgbClr val="2DA2BF"/>
        </a:buClr>
        <a:buFont typeface="Wingdings 2" charset="2"/>
        <a:buChar char=""/>
        <a:defRPr sz="2200">
          <a:solidFill>
            <a:srgbClr val="2DA2BF"/>
          </a:solidFill>
          <a:latin typeface="Georgia" charset="0"/>
        </a:defRPr>
      </a:lvl4pPr>
      <a:lvl5pPr marL="1389062" indent="-182562" algn="l" rtl="0" eaLnBrk="0" fontAlgn="base" hangingPunct="0">
        <a:lnSpc>
          <a:spcPct val="100000"/>
        </a:lnSpc>
        <a:spcBef>
          <a:spcPts val="300"/>
        </a:spcBef>
        <a:spcAft>
          <a:spcPct val="0"/>
        </a:spcAft>
        <a:buClr>
          <a:srgbClr val="EB641B"/>
        </a:buClr>
        <a:buFont typeface="Georgia" charset="0"/>
        <a:buChar char="▫"/>
        <a:defRPr sz="2000">
          <a:solidFill>
            <a:srgbClr val="EB641B"/>
          </a:solidFill>
          <a:latin typeface="Georgia" charset="0"/>
        </a:defRPr>
      </a:lvl5pPr>
    </p:bodyStyle>
    <p:otherStyle>
      <a:lvl1pPr marL="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Georgia" charset="0"/>
        </a:defRPr>
      </a:lvl1pPr>
      <a:lvl2pPr marL="4572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Georgia" charset="0"/>
        </a:defRPr>
      </a:lvl2pPr>
      <a:lvl3pPr marL="9144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Georgia" charset="0"/>
        </a:defRPr>
      </a:lvl3pPr>
      <a:lvl4pPr marL="13716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Georgia" charset="0"/>
        </a:defRPr>
      </a:lvl4pPr>
      <a:lvl5pPr marL="18288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Georgia" charset="0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Swaminarayan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college of engineering and technology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Topic: Protection Devices Fuses</a:t>
            </a:r>
          </a:p>
          <a:p>
            <a:endParaRPr lang="en-US" dirty="0" smtClean="0"/>
          </a:p>
          <a:p>
            <a:r>
              <a:rPr lang="en-US" sz="2400" dirty="0" smtClean="0"/>
              <a:t>Prepared </a:t>
            </a:r>
            <a:r>
              <a:rPr lang="en-US" sz="2400" dirty="0" smtClean="0"/>
              <a:t>by:</a:t>
            </a:r>
            <a:r>
              <a:rPr lang="en-US" dirty="0" smtClean="0"/>
              <a:t> </a:t>
            </a:r>
            <a:r>
              <a:rPr lang="en-US" sz="2000" dirty="0" err="1" smtClean="0"/>
              <a:t>Prajapati</a:t>
            </a:r>
            <a:r>
              <a:rPr lang="en-US" sz="2000" dirty="0" smtClean="0"/>
              <a:t> </a:t>
            </a:r>
            <a:r>
              <a:rPr lang="en-US" sz="2000" dirty="0" err="1" smtClean="0"/>
              <a:t>Divy</a:t>
            </a:r>
            <a:r>
              <a:rPr lang="en-US" sz="2000" dirty="0" smtClean="0"/>
              <a:t>        </a:t>
            </a:r>
            <a:r>
              <a:rPr lang="en-US" sz="2400" dirty="0" smtClean="0"/>
              <a:t>Guide </a:t>
            </a:r>
            <a:r>
              <a:rPr lang="en-US" sz="2400" dirty="0" smtClean="0"/>
              <a:t>By</a:t>
            </a:r>
            <a:r>
              <a:rPr lang="en-US" sz="2400" dirty="0" smtClean="0"/>
              <a:t>:</a:t>
            </a:r>
          </a:p>
          <a:p>
            <a:pPr lvl="4"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  </a:t>
            </a:r>
            <a:r>
              <a:rPr lang="en-US" dirty="0" smtClean="0"/>
              <a:t> </a:t>
            </a:r>
            <a:r>
              <a:rPr lang="en-US" dirty="0" smtClean="0"/>
              <a:t>     </a:t>
            </a:r>
            <a:r>
              <a:rPr lang="en-US" dirty="0" err="1" smtClean="0">
                <a:solidFill>
                  <a:schemeClr val="tx1"/>
                </a:solidFill>
              </a:rPr>
              <a:t>Prajapati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Anant</a:t>
            </a:r>
            <a:r>
              <a:rPr lang="en-US" dirty="0" smtClean="0">
                <a:solidFill>
                  <a:schemeClr val="tx1"/>
                </a:solidFill>
              </a:rPr>
              <a:t>    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Jigna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Parmar</a:t>
            </a:r>
            <a:endParaRPr lang="en-US" dirty="0" smtClean="0">
              <a:solidFill>
                <a:schemeClr val="tx1"/>
              </a:solidFill>
            </a:endParaRPr>
          </a:p>
          <a:p>
            <a:pPr lvl="4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Shah </a:t>
            </a:r>
            <a:r>
              <a:rPr lang="en-US" dirty="0" err="1" smtClean="0">
                <a:solidFill>
                  <a:schemeClr val="tx1"/>
                </a:solidFill>
              </a:rPr>
              <a:t>Keyur</a:t>
            </a:r>
            <a:endParaRPr lang="en-US" dirty="0" smtClean="0">
              <a:solidFill>
                <a:schemeClr val="tx1"/>
              </a:solidFill>
            </a:endParaRPr>
          </a:p>
          <a:p>
            <a:pPr lvl="4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patel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parth</a:t>
            </a:r>
            <a:endParaRPr lang="en-US" dirty="0" smtClean="0">
              <a:solidFill>
                <a:schemeClr val="tx1"/>
              </a:solidFill>
            </a:endParaRPr>
          </a:p>
          <a:p>
            <a:pPr lvl="4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soni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Vishal</a:t>
            </a:r>
            <a:endParaRPr lang="en-US" sz="1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1265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323850" y="2276475"/>
            <a:ext cx="3548063" cy="267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67" name="Picture 11266"/>
          <p:cNvPicPr>
            <a:picLocks noChangeAspect="1"/>
          </p:cNvPicPr>
          <p:nvPr/>
        </p:nvPicPr>
        <p:blipFill>
          <a:blip r:embed="rId3">
            <a:extLst/>
          </a:blip>
          <a:srcRect l="11460" t="56834" r="4438" b="4061"/>
          <a:stretch>
            <a:fillRect/>
          </a:stretch>
        </p:blipFill>
        <p:spPr>
          <a:xfrm>
            <a:off x="1476375" y="4508500"/>
            <a:ext cx="6516688" cy="2074863"/>
          </a:xfrm>
          <a:prstGeom prst="rect">
            <a:avLst/>
          </a:prstGeom>
          <a:noFill/>
          <a:ln>
            <a:noFill/>
          </a:ln>
        </p:spPr>
      </p:pic>
      <p:sp>
        <p:nvSpPr>
          <p:cNvPr id="11268" name="Rectangle 11267"/>
          <p:cNvSpPr>
            <a:spLocks/>
          </p:cNvSpPr>
          <p:nvPr/>
        </p:nvSpPr>
        <p:spPr>
          <a:xfrm>
            <a:off x="250825" y="908050"/>
            <a:ext cx="9144001" cy="5794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200" dirty="0"/>
              <a:t>With multiple arc points the time to blow is faster</a:t>
            </a:r>
          </a:p>
        </p:txBody>
      </p:sp>
      <p:sp>
        <p:nvSpPr>
          <p:cNvPr id="11269" name="Rectangle 11268"/>
          <p:cNvSpPr>
            <a:spLocks/>
          </p:cNvSpPr>
          <p:nvPr/>
        </p:nvSpPr>
        <p:spPr>
          <a:xfrm>
            <a:off x="4067175" y="2636838"/>
            <a:ext cx="4465637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/>
              <a:t>Standard HRC Fuse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5361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229600" cy="10668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b="1" dirty="0"/>
              <a:t>HRC Low Voltage</a:t>
            </a:r>
          </a:p>
        </p:txBody>
      </p:sp>
      <p:sp>
        <p:nvSpPr>
          <p:cNvPr id="15363" name="Text Placeholder 15362"/>
          <p:cNvSpPr>
            <a:spLocks noGrp="1"/>
          </p:cNvSpPr>
          <p:nvPr>
            <p:ph type="body" idx="4294967295"/>
          </p:nvPr>
        </p:nvSpPr>
        <p:spPr>
          <a:xfrm>
            <a:off x="457200" y="2249488"/>
            <a:ext cx="8229600" cy="4324350"/>
          </a:xfrm>
          <a:noFill/>
          <a:ln/>
        </p:spPr>
        <p:txBody>
          <a:bodyPr wrap="square" lIns="91440" tIns="45720" rIns="91440" bIns="45720" anchor="t" anchorCtr="0"/>
          <a:lstStyle/>
          <a:p>
            <a:r>
              <a:rPr lang="en-US" altLang="en-US" dirty="0">
                <a:solidFill>
                  <a:srgbClr val="FF0000"/>
                </a:solidFill>
              </a:rPr>
              <a:t>High breaking capacity &amp; energy limitation.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Restriction of electro-mechanical stress on cables and busbars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Reliable short circuit and back-up protection.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Accurate discrimination.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Low over-current protection.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Non-deterioration due to no moving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6385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229600" cy="10668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b="1" dirty="0">
                <a:solidFill>
                  <a:srgbClr val="000000"/>
                </a:solidFill>
              </a:rPr>
              <a:t>HRC Semiconductor Fuses</a:t>
            </a:r>
          </a:p>
        </p:txBody>
      </p:sp>
      <p:sp>
        <p:nvSpPr>
          <p:cNvPr id="16387" name="Text Placeholder 16386"/>
          <p:cNvSpPr>
            <a:spLocks noGrp="1"/>
          </p:cNvSpPr>
          <p:nvPr>
            <p:ph type="body" idx="4294967295"/>
          </p:nvPr>
        </p:nvSpPr>
        <p:spPr>
          <a:xfrm>
            <a:off x="457200" y="2249488"/>
            <a:ext cx="8229600" cy="4324350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dirty="0">
                <a:solidFill>
                  <a:srgbClr val="FF0000"/>
                </a:solidFill>
              </a:rPr>
              <a:t>Electronics are more sensitive than motors or cables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Energy let through has to be a lot less.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Must be very fast &amp; accurate in operation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Fusing elements are made of all silver, &amp; thinner than standard</a:t>
            </a:r>
          </a:p>
        </p:txBody>
      </p:sp>
      <p:sp>
        <p:nvSpPr>
          <p:cNvPr id="16388" name="Rectangle 16387"/>
          <p:cNvSpPr>
            <a:spLocks/>
          </p:cNvSpPr>
          <p:nvPr/>
        </p:nvSpPr>
        <p:spPr>
          <a:xfrm>
            <a:off x="3492500" y="4724400"/>
            <a:ext cx="4572000" cy="14652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pic>
        <p:nvPicPr>
          <p:cNvPr id="16389" name="Picture 16388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2914650" y="2060575"/>
            <a:ext cx="3806825" cy="4797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Title 6145"/>
          <p:cNvPicPr>
            <a:picLocks noGrp="1"/>
          </p:cNvPicPr>
          <p:nvPr>
            <p:ph type="title" idx="4294967295"/>
          </p:nvPr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244475" y="2030413"/>
            <a:ext cx="8497887" cy="2370137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169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229600" cy="1066800"/>
          </a:xfrm>
          <a:ln/>
        </p:spPr>
        <p:txBody>
          <a:bodyPr wrap="square" lIns="91440" tIns="45720" rIns="91440" bIns="45720" anchor="ctr"/>
          <a:lstStyle/>
          <a:p>
            <a:pPr algn="ctr"/>
            <a:r>
              <a:rPr lang="en-US" altLang="en-US" sz="6000" b="1" dirty="0">
                <a:solidFill>
                  <a:srgbClr val="0070C0"/>
                </a:solidFill>
              </a:rPr>
              <a:t>Content</a:t>
            </a:r>
          </a:p>
        </p:txBody>
      </p:sp>
      <p:sp>
        <p:nvSpPr>
          <p:cNvPr id="7171" name="Content Placeholder 7170"/>
          <p:cNvSpPr>
            <a:spLocks noGrp="1"/>
          </p:cNvSpPr>
          <p:nvPr>
            <p:ph idx="4294967295"/>
          </p:nvPr>
        </p:nvSpPr>
        <p:spPr>
          <a:xfrm>
            <a:off x="457200" y="2249488"/>
            <a:ext cx="8229600" cy="4324350"/>
          </a:xfrm>
          <a:ln/>
        </p:spPr>
        <p:txBody>
          <a:bodyPr wrap="square" lIns="91440" tIns="45720" rIns="91440" bIns="45720" anchor="t" anchorCtr="0"/>
          <a:lstStyle/>
          <a:p>
            <a:pPr>
              <a:buClr>
                <a:srgbClr val="DA1F28"/>
              </a:buClr>
              <a:buFont typeface="Georgia" charset="0"/>
              <a:buChar char="•"/>
            </a:pPr>
            <a:r>
              <a:rPr lang="en-US" altLang="en-US" dirty="0"/>
              <a:t>Operating principles of fuses</a:t>
            </a:r>
          </a:p>
          <a:p>
            <a:pPr>
              <a:buClr>
                <a:srgbClr val="DA1F28"/>
              </a:buClr>
              <a:buFont typeface="Georgia" charset="0"/>
              <a:buChar char="•"/>
            </a:pPr>
            <a:r>
              <a:rPr lang="en-US" altLang="en-US" dirty="0"/>
              <a:t>Inverse time/current characteristic of  fuses</a:t>
            </a:r>
          </a:p>
          <a:p>
            <a:pPr>
              <a:buClr>
                <a:srgbClr val="DA1F28"/>
              </a:buClr>
              <a:buFont typeface="Georgia" charset="0"/>
              <a:buChar char="•"/>
            </a:pPr>
            <a:r>
              <a:rPr lang="en-US" altLang="en-US" dirty="0"/>
              <a:t>Fuses used as fault current limiters</a:t>
            </a:r>
          </a:p>
          <a:p>
            <a:pPr>
              <a:buClr>
                <a:srgbClr val="DA1F28"/>
              </a:buClr>
              <a:buFont typeface="Georgia" charset="0"/>
              <a:buChar char="•"/>
            </a:pPr>
            <a:r>
              <a:rPr lang="en-US" altLang="en-US" dirty="0"/>
              <a:t>Fuses and fault loop impedance</a:t>
            </a:r>
          </a:p>
          <a:p>
            <a:pPr>
              <a:buClr>
                <a:srgbClr val="DA1F28"/>
              </a:buClr>
              <a:buFont typeface="Georgia" charset="0"/>
              <a:buChar char="•"/>
            </a:pPr>
            <a:r>
              <a:rPr lang="en-US" altLang="en-US" dirty="0"/>
              <a:t>Fuse selection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41985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ln/>
        </p:spPr>
        <p:txBody>
          <a:bodyPr/>
          <a:lstStyle/>
          <a:p>
            <a:pPr algn="ctr"/>
            <a:r>
              <a:rPr lang="en-US" altLang="en-US" sz="6000" b="1" dirty="0">
                <a:solidFill>
                  <a:srgbClr val="0033CC"/>
                </a:solidFill>
              </a:rPr>
              <a:t>Circuit Protection</a:t>
            </a:r>
          </a:p>
        </p:txBody>
      </p:sp>
      <p:sp>
        <p:nvSpPr>
          <p:cNvPr id="41987" name="Text Placeholder 41986"/>
          <p:cNvSpPr>
            <a:spLocks noGrp="1"/>
          </p:cNvSpPr>
          <p:nvPr>
            <p:ph type="body" idx="1"/>
          </p:nvPr>
        </p:nvSpPr>
        <p:spPr>
          <a:xfrm>
            <a:off x="1116013" y="2708275"/>
            <a:ext cx="6769100" cy="2592388"/>
          </a:xfrm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5400" b="1" dirty="0">
                <a:solidFill>
                  <a:srgbClr val="DA1F28"/>
                </a:solidFill>
                <a:latin typeface="Arial" charset="0"/>
              </a:rPr>
              <a:t>Fuses</a:t>
            </a:r>
          </a:p>
          <a:p>
            <a:pPr>
              <a:lnSpc>
                <a:spcPct val="80000"/>
              </a:lnSpc>
            </a:pPr>
            <a:r>
              <a:rPr lang="en-US" altLang="en-US" sz="5400" b="1" dirty="0">
                <a:solidFill>
                  <a:srgbClr val="DA1F28"/>
                </a:solidFill>
                <a:latin typeface="Arial" charset="0"/>
              </a:rPr>
              <a:t>Circuit breakers</a:t>
            </a:r>
          </a:p>
        </p:txBody>
      </p:sp>
      <p:sp>
        <p:nvSpPr>
          <p:cNvPr id="41990" name="Rectangle 41989"/>
          <p:cNvSpPr>
            <a:spLocks/>
          </p:cNvSpPr>
          <p:nvPr/>
        </p:nvSpPr>
        <p:spPr>
          <a:xfrm>
            <a:off x="5292725" y="4076700"/>
            <a:ext cx="208915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Next lesson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6865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ln/>
        </p:spPr>
        <p:txBody>
          <a:bodyPr/>
          <a:lstStyle/>
          <a:p>
            <a:pPr algn="ctr"/>
            <a:r>
              <a:rPr lang="en-US" altLang="en-US" sz="7200" b="1" dirty="0">
                <a:solidFill>
                  <a:srgbClr val="0033CC"/>
                </a:solidFill>
              </a:rPr>
              <a:t>Fuses</a:t>
            </a:r>
          </a:p>
        </p:txBody>
      </p:sp>
      <p:sp>
        <p:nvSpPr>
          <p:cNvPr id="36867" name="Text Placeholder 36866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18488" cy="3916362"/>
          </a:xfrm>
          <a:ln/>
        </p:spPr>
        <p:txBody>
          <a:bodyPr/>
          <a:lstStyle/>
          <a:p>
            <a:r>
              <a:rPr lang="en-US" altLang="en-US" dirty="0">
                <a:latin typeface="Arial" charset="0"/>
              </a:rPr>
              <a:t>Two Basic types</a:t>
            </a:r>
          </a:p>
        </p:txBody>
      </p:sp>
      <p:sp>
        <p:nvSpPr>
          <p:cNvPr id="36868" name="Rectangle 36867"/>
          <p:cNvSpPr>
            <a:spLocks/>
          </p:cNvSpPr>
          <p:nvPr/>
        </p:nvSpPr>
        <p:spPr>
          <a:xfrm>
            <a:off x="1403350" y="2781300"/>
            <a:ext cx="2160588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sz="2400" dirty="0"/>
              <a:t>Rewireable</a:t>
            </a:r>
          </a:p>
        </p:txBody>
      </p:sp>
      <p:pic>
        <p:nvPicPr>
          <p:cNvPr id="36872" name="Picture 36871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539750" y="3357563"/>
            <a:ext cx="7800975" cy="269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9217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229600" cy="1066800"/>
          </a:xfrm>
          <a:ln/>
        </p:spPr>
        <p:txBody>
          <a:bodyPr wrap="square" lIns="91440" tIns="45720" rIns="91440" bIns="45720" anchor="ctr"/>
          <a:lstStyle/>
          <a:p>
            <a:pPr algn="ctr"/>
            <a:r>
              <a:rPr sz="4400" b="1" dirty="0">
                <a:solidFill>
                  <a:srgbClr val="0033CC"/>
                </a:solidFill>
              </a:rPr>
              <a:t>HRC Fuses</a:t>
            </a:r>
            <a:r>
              <a:t/>
            </a:r>
            <a:br/>
            <a:r>
              <a:rPr sz="2800" b="1" dirty="0">
                <a:solidFill>
                  <a:srgbClr val="0033CC"/>
                </a:solidFill>
              </a:rPr>
              <a:t>(High Rupture Capacity)</a:t>
            </a:r>
          </a:p>
        </p:txBody>
      </p:sp>
      <p:pic>
        <p:nvPicPr>
          <p:cNvPr id="9219" name="Picture 9218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1331913" y="2205038"/>
            <a:ext cx="6438900" cy="394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20" name="Picture 9219"/>
          <p:cNvPicPr>
            <a:picLocks noChangeAspect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>
          <a:xfrm>
            <a:off x="1979613" y="2636838"/>
            <a:ext cx="4176712" cy="374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7889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ln/>
        </p:spPr>
        <p:txBody>
          <a:bodyPr/>
          <a:lstStyle/>
          <a:p>
            <a:pPr algn="ctr"/>
            <a:r>
              <a:rPr lang="en-US" altLang="en-US" sz="5400" b="1" dirty="0">
                <a:solidFill>
                  <a:srgbClr val="0033CC"/>
                </a:solidFill>
              </a:rPr>
              <a:t>How Does A Fuse Work?</a:t>
            </a:r>
          </a:p>
        </p:txBody>
      </p:sp>
      <p:sp>
        <p:nvSpPr>
          <p:cNvPr id="37891" name="Text Placeholder 37890"/>
          <p:cNvSpPr>
            <a:spLocks noGrp="1"/>
          </p:cNvSpPr>
          <p:nvPr>
            <p:ph type="body" idx="1"/>
          </p:nvPr>
        </p:nvSpPr>
        <p:spPr>
          <a:xfrm>
            <a:off x="468313" y="1989138"/>
            <a:ext cx="8229599" cy="3455987"/>
          </a:xfrm>
          <a:ln/>
        </p:spPr>
        <p:txBody>
          <a:bodyPr/>
          <a:lstStyle/>
          <a:p>
            <a:r>
              <a:rPr lang="en-US" altLang="en-US" dirty="0"/>
              <a:t>As current increases, fuse element heats up</a:t>
            </a:r>
          </a:p>
          <a:p>
            <a:r>
              <a:rPr lang="en-US" altLang="en-US" dirty="0"/>
              <a:t>Becomes liquid, and falls away.</a:t>
            </a:r>
          </a:p>
          <a:p>
            <a:r>
              <a:rPr lang="en-US" altLang="en-US" dirty="0"/>
              <a:t>An arc forms between the ends.</a:t>
            </a:r>
          </a:p>
          <a:p>
            <a:r>
              <a:rPr lang="en-US" altLang="en-US" dirty="0"/>
              <a:t>The ends melt away, the arc becomes longer.</a:t>
            </a:r>
          </a:p>
          <a:p>
            <a:r>
              <a:rPr lang="en-US" altLang="en-US" dirty="0"/>
              <a:t>Eventually the gap is so great that it is too long for the arc. Current stops flowing</a:t>
            </a:r>
          </a:p>
        </p:txBody>
      </p:sp>
      <p:sp>
        <p:nvSpPr>
          <p:cNvPr id="37892" name="Rectangle 37891"/>
          <p:cNvSpPr>
            <a:spLocks/>
          </p:cNvSpPr>
          <p:nvPr/>
        </p:nvSpPr>
        <p:spPr>
          <a:xfrm>
            <a:off x="7019925" y="5229225"/>
            <a:ext cx="1800225" cy="762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dirty="0">
                <a:latin typeface="Times New Roman" charset="0"/>
              </a:rPr>
              <a:t>H = I2t</a:t>
            </a:r>
          </a:p>
        </p:txBody>
      </p:sp>
      <p:sp>
        <p:nvSpPr>
          <p:cNvPr id="37893" name="Straight Connector 37892"/>
          <p:cNvSpPr>
            <a:spLocks/>
          </p:cNvSpPr>
          <p:nvPr/>
        </p:nvSpPr>
        <p:spPr>
          <a:xfrm>
            <a:off x="971550" y="6021388"/>
            <a:ext cx="2016125" cy="0"/>
          </a:xfrm>
          <a:prstGeom prst="line">
            <a:avLst/>
          </a:prstGeom>
          <a:noFill/>
          <a:ln w="76200">
            <a:solidFill>
              <a:srgbClr val="0000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37894" name="Straight Connector 37893"/>
          <p:cNvSpPr>
            <a:spLocks/>
          </p:cNvSpPr>
          <p:nvPr/>
        </p:nvSpPr>
        <p:spPr>
          <a:xfrm>
            <a:off x="2987675" y="6021388"/>
            <a:ext cx="3960813" cy="0"/>
          </a:xfrm>
          <a:prstGeom prst="line">
            <a:avLst/>
          </a:prstGeom>
          <a:noFill/>
          <a:ln w="76200">
            <a:solidFill>
              <a:srgbClr val="0000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37895" name="Straight Connector 37894"/>
          <p:cNvSpPr>
            <a:spLocks/>
          </p:cNvSpPr>
          <p:nvPr/>
        </p:nvSpPr>
        <p:spPr>
          <a:xfrm>
            <a:off x="2843213" y="6021388"/>
            <a:ext cx="2016125" cy="0"/>
          </a:xfrm>
          <a:prstGeom prst="line">
            <a:avLst/>
          </a:prstGeom>
          <a:noFill/>
          <a:ln w="76200">
            <a:solidFill>
              <a:srgbClr val="0000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37897" name="Rectangle 37896"/>
          <p:cNvSpPr>
            <a:spLocks/>
          </p:cNvSpPr>
          <p:nvPr/>
        </p:nvSpPr>
        <p:spPr>
          <a:xfrm>
            <a:off x="3635375" y="5661025"/>
            <a:ext cx="431800" cy="8651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37896" name="Freeform 37895"/>
          <p:cNvSpPr>
            <a:spLocks/>
          </p:cNvSpPr>
          <p:nvPr/>
        </p:nvSpPr>
        <p:spPr>
          <a:xfrm rot="-3120000">
            <a:off x="3664744" y="6134894"/>
            <a:ext cx="449263" cy="365125"/>
          </a:xfrm>
          <a:custGeom>
            <a:avLst/>
            <a:gdLst/>
            <a:ahLst/>
            <a:cxnLst/>
            <a:rect l="0" t="0" r="r" b="b"/>
            <a:pathLst>
              <a:path w="566" h="423">
                <a:moveTo>
                  <a:pt x="83" y="166"/>
                </a:moveTo>
                <a:cubicBezTo>
                  <a:pt x="0" y="227"/>
                  <a:pt x="0" y="363"/>
                  <a:pt x="38" y="393"/>
                </a:cubicBezTo>
                <a:cubicBezTo>
                  <a:pt x="76" y="423"/>
                  <a:pt x="227" y="409"/>
                  <a:pt x="310" y="348"/>
                </a:cubicBezTo>
                <a:cubicBezTo>
                  <a:pt x="393" y="287"/>
                  <a:pt x="566" y="60"/>
                  <a:pt x="536" y="30"/>
                </a:cubicBezTo>
                <a:cubicBezTo>
                  <a:pt x="506" y="0"/>
                  <a:pt x="166" y="105"/>
                  <a:pt x="83" y="166"/>
                </a:cubicBezTo>
              </a:path>
            </a:pathLst>
          </a:custGeom>
          <a:solidFill>
            <a:srgbClr val="FFFF00">
              <a:alpha val="100000"/>
            </a:srgbClr>
          </a:solidFill>
          <a:ln>
            <a:solidFill>
              <a:srgbClr val="DA1F28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37899" name="Rectangle 37898"/>
          <p:cNvSpPr>
            <a:spLocks/>
          </p:cNvSpPr>
          <p:nvPr/>
        </p:nvSpPr>
        <p:spPr>
          <a:xfrm>
            <a:off x="4067175" y="5589588"/>
            <a:ext cx="431800" cy="8651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37900" name="Rectangle 37899"/>
          <p:cNvSpPr>
            <a:spLocks/>
          </p:cNvSpPr>
          <p:nvPr/>
        </p:nvSpPr>
        <p:spPr>
          <a:xfrm>
            <a:off x="3203575" y="5589588"/>
            <a:ext cx="431800" cy="8651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37898" name="Lightning Bolt 37897"/>
          <p:cNvSpPr>
            <a:spLocks/>
          </p:cNvSpPr>
          <p:nvPr/>
        </p:nvSpPr>
        <p:spPr>
          <a:xfrm rot="-23460000">
            <a:off x="3490913" y="5876925"/>
            <a:ext cx="647700" cy="360363"/>
          </a:xfrm>
          <a:prstGeom prst="lightningBol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37901" name="Rectangle 37900"/>
          <p:cNvSpPr>
            <a:spLocks/>
          </p:cNvSpPr>
          <p:nvPr/>
        </p:nvSpPr>
        <p:spPr>
          <a:xfrm>
            <a:off x="4498975" y="5589588"/>
            <a:ext cx="431800" cy="8651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37902" name="Rectangle 37901"/>
          <p:cNvSpPr>
            <a:spLocks/>
          </p:cNvSpPr>
          <p:nvPr/>
        </p:nvSpPr>
        <p:spPr>
          <a:xfrm>
            <a:off x="2771775" y="5589588"/>
            <a:ext cx="431800" cy="8651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37903" name="Lightning Bolt 37902"/>
          <p:cNvSpPr>
            <a:spLocks/>
          </p:cNvSpPr>
          <p:nvPr/>
        </p:nvSpPr>
        <p:spPr>
          <a:xfrm rot="-23460000">
            <a:off x="3059113" y="5661025"/>
            <a:ext cx="1439862" cy="792163"/>
          </a:xfrm>
          <a:prstGeom prst="lightningBol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A1F28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20"/>
                            </p:stCondLst>
                            <p:childTnLst>
                              <p:par>
                                <p:cTn id="2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2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20"/>
                            </p:stCondLst>
                            <p:childTnLst>
                              <p:par>
                                <p:cTn id="4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rAng="0">
                                      <p:cBhvr>
                                        <p:cTn id="46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40"/>
                            </p:stCondLst>
                            <p:childTnLst>
                              <p:par>
                                <p:cTn id="57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8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98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8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"/>
                            </p:stCondLst>
                            <p:childTnLst>
                              <p:par>
                                <p:cTn id="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3891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ln/>
        </p:spPr>
        <p:txBody>
          <a:bodyPr/>
          <a:lstStyle/>
          <a:p>
            <a:pPr algn="ctr"/>
            <a:r>
              <a:rPr lang="en-US" altLang="en-US" sz="6600" b="1" dirty="0">
                <a:solidFill>
                  <a:srgbClr val="0033CC"/>
                </a:solidFill>
              </a:rPr>
              <a:t>Definitions</a:t>
            </a:r>
          </a:p>
        </p:txBody>
      </p:sp>
      <p:sp>
        <p:nvSpPr>
          <p:cNvPr id="38915" name="Text Placeholder 38914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324350"/>
          </a:xfrm>
          <a:ln/>
        </p:spPr>
        <p:txBody>
          <a:bodyPr/>
          <a:lstStyle/>
          <a:p>
            <a:r>
              <a:rPr lang="en-US" altLang="en-US" dirty="0"/>
              <a:t>Current Rating</a:t>
            </a:r>
          </a:p>
          <a:p>
            <a:r>
              <a:rPr lang="en-US" altLang="en-US" dirty="0"/>
              <a:t>Voltage Rating</a:t>
            </a:r>
          </a:p>
          <a:p>
            <a:r>
              <a:rPr lang="en-US" altLang="en-US" dirty="0"/>
              <a:t>Time-Current characteristics</a:t>
            </a:r>
          </a:p>
        </p:txBody>
      </p:sp>
      <p:sp>
        <p:nvSpPr>
          <p:cNvPr id="38916" name="Rectangle 38915"/>
          <p:cNvSpPr>
            <a:spLocks/>
          </p:cNvSpPr>
          <p:nvPr/>
        </p:nvSpPr>
        <p:spPr>
          <a:xfrm>
            <a:off x="3635375" y="2205038"/>
            <a:ext cx="5508625" cy="8223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0033CC"/>
                </a:solidFill>
              </a:rPr>
              <a:t>The maximum current that a fuse can carry continuously without deterioration</a:t>
            </a:r>
          </a:p>
        </p:txBody>
      </p:sp>
      <p:sp>
        <p:nvSpPr>
          <p:cNvPr id="38917" name="Rectangle 38916"/>
          <p:cNvSpPr>
            <a:spLocks/>
          </p:cNvSpPr>
          <p:nvPr/>
        </p:nvSpPr>
        <p:spPr>
          <a:xfrm>
            <a:off x="3563938" y="3716338"/>
            <a:ext cx="5257800" cy="8223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0033CC"/>
                </a:solidFill>
              </a:rPr>
              <a:t>The maximum voltage that the fuse can safely operate.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allAtOnce"/>
      <p:bldP spid="3891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71681"/>
          <p:cNvPicPr>
            <a:picLocks noChangeAspect="1"/>
          </p:cNvPicPr>
          <p:nvPr/>
        </p:nvPicPr>
        <p:blipFill>
          <a:blip r:embed="rId2">
            <a:extLst/>
          </a:blip>
          <a:srcRect l="9651" t="27868" r="59573" b="40483"/>
          <a:stretch>
            <a:fillRect/>
          </a:stretch>
        </p:blipFill>
        <p:spPr>
          <a:xfrm>
            <a:off x="1692275" y="2349500"/>
            <a:ext cx="4105275" cy="3592513"/>
          </a:xfrm>
          <a:prstGeom prst="rect">
            <a:avLst/>
          </a:prstGeom>
          <a:ln/>
        </p:spPr>
      </p:pic>
      <p:sp>
        <p:nvSpPr>
          <p:cNvPr id="71688" name="Rectangle 71687"/>
          <p:cNvSpPr>
            <a:spLocks/>
          </p:cNvSpPr>
          <p:nvPr/>
        </p:nvSpPr>
        <p:spPr>
          <a:xfrm>
            <a:off x="4284663" y="4868863"/>
            <a:ext cx="3960812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DA1F28"/>
                </a:solidFill>
              </a:rPr>
              <a:t>Minimum fusing current</a:t>
            </a:r>
          </a:p>
        </p:txBody>
      </p:sp>
      <p:sp>
        <p:nvSpPr>
          <p:cNvPr id="71689" name="Straight Connector 71688"/>
          <p:cNvSpPr>
            <a:spLocks/>
          </p:cNvSpPr>
          <p:nvPr/>
        </p:nvSpPr>
        <p:spPr>
          <a:xfrm>
            <a:off x="2268538" y="5445125"/>
            <a:ext cx="5473700" cy="0"/>
          </a:xfrm>
          <a:prstGeom prst="line">
            <a:avLst/>
          </a:prstGeom>
          <a:noFill/>
          <a:ln w="28575">
            <a:solidFill>
              <a:srgbClr val="DA1F28"/>
            </a:solidFill>
            <a:prstDash val="dash"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1690" name="Rectangle 71689"/>
          <p:cNvSpPr>
            <a:spLocks/>
          </p:cNvSpPr>
          <p:nvPr/>
        </p:nvSpPr>
        <p:spPr>
          <a:xfrm>
            <a:off x="1692275" y="1412875"/>
            <a:ext cx="5508625" cy="8223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dirty="0">
                <a:solidFill>
                  <a:srgbClr val="0033CC"/>
                </a:solidFill>
              </a:rPr>
              <a:t>The minimum current that the fuse element will start to melt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8" grpId="0"/>
    </p:bldLst>
  </p:timing>
</p:sld>
</file>

<file path=ppt/theme/theme1.xml><?xml version="1.0" encoding="utf-8"?>
<a:theme xmlns:a="http://schemas.openxmlformats.org/drawingml/2006/main">
  <a:themeElements>
    <a:clrScheme name="">
      <a:dk1>
        <a:srgbClr val="FFFFFF"/>
      </a:dk1>
      <a:lt1>
        <a:srgbClr val="000000"/>
      </a:lt1>
      <a:dk2>
        <a:srgbClr val="DEF5FA"/>
      </a:dk2>
      <a:lt2>
        <a:srgbClr val="464646"/>
      </a:lt2>
      <a:accent1>
        <a:srgbClr val="2DA2BF"/>
      </a:accent1>
      <a:accent2>
        <a:srgbClr val="DA1F28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3000" dir="5400000" rotWithShape="0">
              <a:schemeClr val="phClr">
                <a:alpha val="38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">
      <a:dk1>
        <a:srgbClr val="FFFFFF"/>
      </a:dk1>
      <a:lt1>
        <a:srgbClr val="000000"/>
      </a:lt1>
      <a:dk2>
        <a:srgbClr val="DEF5FA"/>
      </a:dk2>
      <a:lt2>
        <a:srgbClr val="464646"/>
      </a:lt2>
      <a:accent1>
        <a:srgbClr val="2DA2BF"/>
      </a:accent1>
      <a:accent2>
        <a:srgbClr val="DA1F28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3000" dir="5400000" rotWithShape="0">
              <a:schemeClr val="phClr">
                <a:alpha val="38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">
      <a:dk1>
        <a:srgbClr val="FFFFFF"/>
      </a:dk1>
      <a:lt1>
        <a:srgbClr val="000000"/>
      </a:lt1>
      <a:dk2>
        <a:srgbClr val="DEF5FA"/>
      </a:dk2>
      <a:lt2>
        <a:srgbClr val="464646"/>
      </a:lt2>
      <a:accent1>
        <a:srgbClr val="2DA2BF"/>
      </a:accent1>
      <a:accent2>
        <a:srgbClr val="DA1F28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3000" dir="5400000" rotWithShape="0">
              <a:schemeClr val="phClr">
                <a:alpha val="38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">
      <a:dk1>
        <a:srgbClr val="FFFFFF"/>
      </a:dk1>
      <a:lt1>
        <a:srgbClr val="000000"/>
      </a:lt1>
      <a:dk2>
        <a:srgbClr val="DEF5FA"/>
      </a:dk2>
      <a:lt2>
        <a:srgbClr val="464646"/>
      </a:lt2>
      <a:accent1>
        <a:srgbClr val="2DA2BF"/>
      </a:accent1>
      <a:accent2>
        <a:srgbClr val="DA1F28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3000" dir="5400000" rotWithShape="0">
              <a:schemeClr val="phClr">
                <a:alpha val="38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264</Words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/>
      <vt:lpstr/>
      <vt:lpstr/>
      <vt:lpstr/>
      <vt:lpstr>Swaminarayan college of engineering and technology</vt:lpstr>
      <vt:lpstr>Slide 2</vt:lpstr>
      <vt:lpstr>Content</vt:lpstr>
      <vt:lpstr>Circuit Protection</vt:lpstr>
      <vt:lpstr>Fuses</vt:lpstr>
      <vt:lpstr>HRC Fuses (High Rupture Capacity)</vt:lpstr>
      <vt:lpstr>How Does A Fuse Work?</vt:lpstr>
      <vt:lpstr>Definitions</vt:lpstr>
      <vt:lpstr>Slide 9</vt:lpstr>
      <vt:lpstr>Slide 10</vt:lpstr>
      <vt:lpstr>HRC Low Voltage</vt:lpstr>
      <vt:lpstr>HRC Semiconductor Fuses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.</cp:lastModifiedBy>
  <cp:revision>3</cp:revision>
  <dcterms:modified xsi:type="dcterms:W3CDTF">2012-03-26T08:30:30Z</dcterms:modified>
</cp:coreProperties>
</file>